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4" r:id="rId3"/>
    <p:sldId id="283" r:id="rId4"/>
    <p:sldId id="284" r:id="rId5"/>
    <p:sldId id="299" r:id="rId6"/>
    <p:sldId id="291" r:id="rId7"/>
  </p:sldIdLst>
  <p:sldSz cx="12192000" cy="6858000"/>
  <p:notesSz cx="10234613" cy="7104063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5B5B"/>
    <a:srgbClr val="5B3BD1"/>
    <a:srgbClr val="985DAF"/>
    <a:srgbClr val="AE0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5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90E11-4BA8-4B93-887F-9E767276F7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4FBAA4-8256-48B0-8924-8E0CBBA3D5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0042CC-6D81-41D0-9B5E-C41B6B359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1964B-436C-492A-8A61-8E9C3ED7D5AF}" type="datetimeFigureOut">
              <a:rPr lang="el-GR" smtClean="0"/>
              <a:t>13/10/2022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43A2DA-EE7D-4CB2-94DA-665319CCA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35572-B081-46B8-977A-2F530D49A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958BB-B905-4107-9FA1-963954E226D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4730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EDC58-0CC7-442D-999D-C52ECCCBF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DD4653-7D48-439C-80F5-218A33E28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2A6047-7178-4416-98AC-CC0E52D82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1964B-436C-492A-8A61-8E9C3ED7D5AF}" type="datetimeFigureOut">
              <a:rPr lang="el-GR" smtClean="0"/>
              <a:t>13/10/2022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4ED9C6-BB29-46CA-9A1B-D25EF4D39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3998D-532D-4442-9699-E166885E1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958BB-B905-4107-9FA1-963954E226D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79456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C19E93-AC58-4839-BED3-A86FAE76F3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49EEA8-7151-4CE9-A73F-A5B412CC7F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29CE91-5436-4AC9-8FC4-81EAB4DAC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1964B-436C-492A-8A61-8E9C3ED7D5AF}" type="datetimeFigureOut">
              <a:rPr lang="el-GR" smtClean="0"/>
              <a:t>13/10/2022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2EFE18-607B-442F-99DB-8F5382326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B1B35-A118-4B6B-9199-82F44D455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958BB-B905-4107-9FA1-963954E226D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65527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AC9C1-594F-434B-B75C-CC374183F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7DCC15-6DBE-4BF7-A79C-8B69F03B5D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B5C6F-5C3E-466C-8830-E0BD25D46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1964B-436C-492A-8A61-8E9C3ED7D5AF}" type="datetimeFigureOut">
              <a:rPr lang="el-GR" smtClean="0"/>
              <a:t>13/10/2022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93021-E664-4748-BB44-6992A690B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61E0B2-1091-422D-A77F-A58AB2459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958BB-B905-4107-9FA1-963954E226D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0267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7FF3D-DF7E-4501-8853-A4669EF87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9B2384-ACEB-4D32-8799-8873FF1671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D3C482-FAC6-4922-B00E-4D6CA5318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1964B-436C-492A-8A61-8E9C3ED7D5AF}" type="datetimeFigureOut">
              <a:rPr lang="el-GR" smtClean="0"/>
              <a:t>13/10/2022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641A14-DB28-4814-91E4-88F15E236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B24B28-8A62-4F02-8DB5-708BCDFD5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958BB-B905-4107-9FA1-963954E226D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56754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40263-E9E1-4DF4-960A-45DAC0EF3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8E20-980C-480B-9051-CD6D11AD2D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3EA66E-12EA-4702-B301-64819D44DF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83E38E-3D33-4654-8AD2-EBC8F8F51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1964B-436C-492A-8A61-8E9C3ED7D5AF}" type="datetimeFigureOut">
              <a:rPr lang="el-GR" smtClean="0"/>
              <a:t>13/10/2022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18523E-F858-4CFF-BBB5-806CB9D7A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A4EB6C-62E1-4CDC-8486-2F13BCB41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958BB-B905-4107-9FA1-963954E226D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26082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E4919-FEDF-497F-94B5-4DCA2CE8C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7C22AA-D620-4517-A839-820518F722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B0E545-3D74-40A5-B33E-21308863B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5953CD-0241-46A1-9B25-5B29DD3527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85AF29-D107-4AA8-B1DD-1155E20E09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E3F89D-791A-4B4C-A09F-BC7EFC9D7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1964B-436C-492A-8A61-8E9C3ED7D5AF}" type="datetimeFigureOut">
              <a:rPr lang="el-GR" smtClean="0"/>
              <a:t>13/10/2022</a:t>
            </a:fld>
            <a:endParaRPr lang="el-G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841510-5A5E-4EC4-8C7E-131721C08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44FCB7-B151-4EA8-A27F-00CCDFA5A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958BB-B905-4107-9FA1-963954E226D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41589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D00BF-FB3F-42AB-97AB-EB8DC0131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B236FC-6BA5-4170-9816-B5ACCEF9E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1964B-436C-492A-8A61-8E9C3ED7D5AF}" type="datetimeFigureOut">
              <a:rPr lang="el-GR" smtClean="0"/>
              <a:t>13/10/2022</a:t>
            </a:fld>
            <a:endParaRPr lang="el-G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5B55E8-5785-4643-B73D-CBC4117E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B05A7A-F1FB-4997-9AEB-718BD8F26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958BB-B905-4107-9FA1-963954E226D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73087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D86DEF-B361-4A9C-921C-96140BD1D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1964B-436C-492A-8A61-8E9C3ED7D5AF}" type="datetimeFigureOut">
              <a:rPr lang="el-GR" smtClean="0"/>
              <a:t>13/10/2022</a:t>
            </a:fld>
            <a:endParaRPr lang="el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CFDE28-F9EE-4412-BC3F-328221847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4CED1A-1CF4-4A84-A87B-D35096AE2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958BB-B905-4107-9FA1-963954E226D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76895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C690E-B374-41F0-9D47-F3678DE20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DFED62-6590-4C91-84E1-57D3BD4F6E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2D4987-7739-4E9E-A272-7D6387D03C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E9719E-8083-4A5E-A90E-DEB26B4DA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1964B-436C-492A-8A61-8E9C3ED7D5AF}" type="datetimeFigureOut">
              <a:rPr lang="el-GR" smtClean="0"/>
              <a:t>13/10/2022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4EF2D6-CA2B-4A90-B445-E430E2CCA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6F4EA5-9E8E-49EA-ADBA-F2FBBE0E6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958BB-B905-4107-9FA1-963954E226D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37202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4283F-5579-4C50-99AD-45108976D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9C4DA4-E822-426F-81A4-791B74482B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814B01-3844-43B2-AC34-CCF11AABA1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ADC1A6-9FEF-4368-8B89-83873E4D5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1964B-436C-492A-8A61-8E9C3ED7D5AF}" type="datetimeFigureOut">
              <a:rPr lang="el-GR" smtClean="0"/>
              <a:t>13/10/2022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220D67-0FBA-43CC-AF53-B93C32462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D78876-18E2-4720-939B-54893089B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958BB-B905-4107-9FA1-963954E226D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75077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4F6C5C-3D7E-49FD-8073-238992AEF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E297AA-14A2-4154-9830-F7E04336C8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230295-6290-40D8-ADC6-E66C2B7E12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1964B-436C-492A-8A61-8E9C3ED7D5AF}" type="datetimeFigureOut">
              <a:rPr lang="el-GR" smtClean="0"/>
              <a:t>13/10/2022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D3DBDF-4CBD-4B06-9FCD-D955B6E1B3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190B5F-B6B3-4578-B1E4-DC480193CA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E958BB-B905-4107-9FA1-963954E226D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4323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8">
            <a:extLst>
              <a:ext uri="{FF2B5EF4-FFF2-40B4-BE49-F238E27FC236}">
                <a16:creationId xmlns:a16="http://schemas.microsoft.com/office/drawing/2014/main" id="{09C3D5E2-087D-41BC-B168-D5E297A0CC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1603" y="4388662"/>
            <a:ext cx="4320873" cy="214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25000"/>
              </a:spcBef>
            </a:pPr>
            <a:r>
              <a:rPr lang="en-US" altLang="el-GR" sz="2800" b="1" u="sng" dirty="0">
                <a:solidFill>
                  <a:srgbClr val="000000"/>
                </a:solidFill>
              </a:rPr>
              <a:t>ORGANIZED BY</a:t>
            </a:r>
          </a:p>
          <a:p>
            <a:pPr algn="ctr">
              <a:lnSpc>
                <a:spcPct val="90000"/>
              </a:lnSpc>
              <a:spcBef>
                <a:spcPct val="25000"/>
              </a:spcBef>
            </a:pPr>
            <a:r>
              <a:rPr lang="en-US" altLang="el-GR" sz="4400" b="1" dirty="0">
                <a:solidFill>
                  <a:srgbClr val="000000"/>
                </a:solidFill>
              </a:rPr>
              <a:t>ICCP </a:t>
            </a:r>
          </a:p>
          <a:p>
            <a:pPr algn="ctr">
              <a:lnSpc>
                <a:spcPct val="90000"/>
              </a:lnSpc>
              <a:spcBef>
                <a:spcPct val="25000"/>
              </a:spcBef>
            </a:pPr>
            <a:r>
              <a:rPr lang="en-US" altLang="el-GR" sz="2800" b="1" dirty="0">
                <a:solidFill>
                  <a:srgbClr val="000000"/>
                </a:solidFill>
              </a:rPr>
              <a:t>Department of Geology University of Patras</a:t>
            </a:r>
            <a:endParaRPr lang="el-GR" altLang="el-GR" sz="2800" b="1" dirty="0">
              <a:solidFill>
                <a:srgbClr val="000000"/>
              </a:solidFill>
            </a:endParaRPr>
          </a:p>
        </p:txBody>
      </p:sp>
      <p:pic>
        <p:nvPicPr>
          <p:cNvPr id="11" name="Picture 10" descr="Diagram, shape, arrow&#10;&#10;Description automatically generated">
            <a:extLst>
              <a:ext uri="{FF2B5EF4-FFF2-40B4-BE49-F238E27FC236}">
                <a16:creationId xmlns:a16="http://schemas.microsoft.com/office/drawing/2014/main" id="{970464EE-FD9B-4036-874C-2817EB04D74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053" y="4899171"/>
            <a:ext cx="1412809" cy="1310590"/>
          </a:xfrm>
          <a:prstGeom prst="rect">
            <a:avLst/>
          </a:prstGeom>
        </p:spPr>
      </p:pic>
      <p:pic>
        <p:nvPicPr>
          <p:cNvPr id="7" name="Picture 3" descr="A picture containing map&#10;&#10;Description automatically generated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62" y="60819"/>
            <a:ext cx="10917603" cy="4079632"/>
          </a:xfrm>
          <a:prstGeom prst="rect">
            <a:avLst/>
          </a:prstGeom>
        </p:spPr>
      </p:pic>
      <p:pic>
        <p:nvPicPr>
          <p:cNvPr id="2" name="Εικόνα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28" y="5041783"/>
            <a:ext cx="2743487" cy="99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581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8" name="Rectangle 4">
            <a:extLst>
              <a:ext uri="{FF2B5EF4-FFF2-40B4-BE49-F238E27FC236}">
                <a16:creationId xmlns:a16="http://schemas.microsoft.com/office/drawing/2014/main" id="{641331BA-BA05-45F9-A8D6-DA59EFC510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9739" y="2997201"/>
            <a:ext cx="288924" cy="264474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185349" name="Line 5">
            <a:extLst>
              <a:ext uri="{FF2B5EF4-FFF2-40B4-BE49-F238E27FC236}">
                <a16:creationId xmlns:a16="http://schemas.microsoft.com/office/drawing/2014/main" id="{D5466E92-5730-4EBB-B85C-FBB756C21DF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08663" y="1844675"/>
            <a:ext cx="1033462" cy="1214438"/>
          </a:xfrm>
          <a:prstGeom prst="line">
            <a:avLst/>
          </a:prstGeom>
          <a:noFill/>
          <a:ln w="412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85351" name="Text Box 7">
            <a:extLst>
              <a:ext uri="{FF2B5EF4-FFF2-40B4-BE49-F238E27FC236}">
                <a16:creationId xmlns:a16="http://schemas.microsoft.com/office/drawing/2014/main" id="{D042CE43-6406-451C-A9CF-EE8F41BD0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2488" y="2997200"/>
            <a:ext cx="1511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l-GR" sz="2400" b="1">
                <a:solidFill>
                  <a:srgbClr val="FFFF00"/>
                </a:solidFill>
              </a:rPr>
              <a:t>ATHENS</a:t>
            </a:r>
            <a:endParaRPr lang="el-GR" altLang="el-GR" sz="2400" b="1">
              <a:solidFill>
                <a:srgbClr val="FFFF00"/>
              </a:solidFill>
            </a:endParaRPr>
          </a:p>
        </p:txBody>
      </p:sp>
      <p:sp>
        <p:nvSpPr>
          <p:cNvPr id="185356" name="Text Box 12">
            <a:extLst>
              <a:ext uri="{FF2B5EF4-FFF2-40B4-BE49-F238E27FC236}">
                <a16:creationId xmlns:a16="http://schemas.microsoft.com/office/drawing/2014/main" id="{B5BCCDC8-6DF1-4476-829C-E785B0B85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1" y="3357564"/>
            <a:ext cx="11525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l-GR" sz="2000" b="1">
                <a:solidFill>
                  <a:srgbClr val="FFFF00"/>
                </a:solidFill>
              </a:rPr>
              <a:t>Patras</a:t>
            </a:r>
            <a:endParaRPr lang="el-GR" altLang="el-GR" sz="2000" b="1">
              <a:solidFill>
                <a:srgbClr val="FFFF00"/>
              </a:solidFill>
            </a:endParaRPr>
          </a:p>
        </p:txBody>
      </p:sp>
      <p:pic>
        <p:nvPicPr>
          <p:cNvPr id="7" name="Picture 3" descr="A picture containing map&#10;&#10;Description automatically generated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0" t="-1555" b="77684"/>
          <a:stretch/>
        </p:blipFill>
        <p:spPr>
          <a:xfrm>
            <a:off x="949569" y="355503"/>
            <a:ext cx="8775489" cy="1286610"/>
          </a:xfrm>
          <a:prstGeom prst="rect">
            <a:avLst/>
          </a:prstGeom>
          <a:effectLst>
            <a:glow rad="571500">
              <a:schemeClr val="accent1"/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85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85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sky, tree, ground, outdoor&#10;&#10;Description automatically generated">
            <a:extLst>
              <a:ext uri="{FF2B5EF4-FFF2-40B4-BE49-F238E27FC236}">
                <a16:creationId xmlns:a16="http://schemas.microsoft.com/office/drawing/2014/main" id="{94D8635F-E610-4E11-A16E-E5CF41BD2A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6" r="14806" b="1"/>
          <a:stretch/>
        </p:blipFill>
        <p:spPr>
          <a:xfrm>
            <a:off x="0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7C3A1D-0BB2-4266-8027-5EB584FD15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600" y="531428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r>
              <a:rPr lang="en-US" sz="2000" b="1" dirty="0"/>
              <a:t>Venue </a:t>
            </a:r>
            <a:endParaRPr lang="en-US" sz="2000" dirty="0"/>
          </a:p>
          <a:p>
            <a:pPr marL="0" indent="0">
              <a:buNone/>
            </a:pPr>
            <a:r>
              <a:rPr lang="en-US" sz="2000" dirty="0"/>
              <a:t>Conference &amp; Cultural Center of the University of Patras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A seminar room, 30 seats</a:t>
            </a:r>
          </a:p>
          <a:p>
            <a:pPr marL="0" indent="0">
              <a:buNone/>
            </a:pPr>
            <a:r>
              <a:rPr lang="en-US" sz="2000" dirty="0"/>
              <a:t>A second office-room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Coffee-beaks and Lunch on site.</a:t>
            </a:r>
          </a:p>
        </p:txBody>
      </p:sp>
      <p:pic>
        <p:nvPicPr>
          <p:cNvPr id="7" name="Picture 3" descr="A picture containing map&#10;&#10;Description automatically generated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0" t="-1555" b="77684"/>
          <a:stretch/>
        </p:blipFill>
        <p:spPr>
          <a:xfrm>
            <a:off x="1003412" y="414427"/>
            <a:ext cx="5625987" cy="850805"/>
          </a:xfrm>
          <a:prstGeom prst="rect">
            <a:avLst/>
          </a:prstGeom>
          <a:effectLst>
            <a:glow>
              <a:schemeClr val="accent1"/>
            </a:glow>
          </a:effectLst>
        </p:spPr>
      </p:pic>
    </p:spTree>
    <p:extLst>
      <p:ext uri="{BB962C8B-B14F-4D97-AF65-F5344CB8AC3E}">
        <p14:creationId xmlns:p14="http://schemas.microsoft.com/office/powerpoint/2010/main" val="3717122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1A9AD62C-12D4-45EE-88F8-CFF54E6030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2" r="1" b="1"/>
          <a:stretch/>
        </p:blipFill>
        <p:spPr>
          <a:xfrm>
            <a:off x="20" y="10"/>
            <a:ext cx="7009876" cy="6857990"/>
          </a:xfrm>
          <a:custGeom>
            <a:avLst/>
            <a:gdLst/>
            <a:ahLst/>
            <a:cxnLst/>
            <a:rect l="l" t="t" r="r" b="b"/>
            <a:pathLst>
              <a:path w="7009896" h="6858000">
                <a:moveTo>
                  <a:pt x="0" y="0"/>
                </a:moveTo>
                <a:lnTo>
                  <a:pt x="7009896" y="0"/>
                </a:lnTo>
                <a:lnTo>
                  <a:pt x="7009896" y="1"/>
                </a:lnTo>
                <a:lnTo>
                  <a:pt x="6295211" y="1"/>
                </a:lnTo>
                <a:lnTo>
                  <a:pt x="6195255" y="380651"/>
                </a:lnTo>
                <a:cubicBezTo>
                  <a:pt x="5677600" y="2559611"/>
                  <a:pt x="5966601" y="4758249"/>
                  <a:pt x="6880029" y="6647018"/>
                </a:cubicBezTo>
                <a:lnTo>
                  <a:pt x="698828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4" name="Freeform: Shape 9">
            <a:extLst>
              <a:ext uri="{FF2B5EF4-FFF2-40B4-BE49-F238E27FC236}">
                <a16:creationId xmlns:a16="http://schemas.microsoft.com/office/drawing/2014/main" id="{5FDF4720-5445-47BE-89FE-E40D1AE6F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11927" y="-1"/>
            <a:ext cx="6480073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5" name="Freeform: Shape 11">
            <a:extLst>
              <a:ext uri="{FF2B5EF4-FFF2-40B4-BE49-F238E27FC236}">
                <a16:creationId xmlns:a16="http://schemas.microsoft.com/office/drawing/2014/main" id="{AC8710B4-A815-4082-9E4F-F13A00070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42784" y="0"/>
            <a:ext cx="6249216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Rectangle 13">
            <a:extLst>
              <a:ext uri="{FF2B5EF4-FFF2-40B4-BE49-F238E27FC236}">
                <a16:creationId xmlns:a16="http://schemas.microsoft.com/office/drawing/2014/main" id="{F25FB938-9D2F-4BB1-A771-4FABC58DCC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1436" y="1396289"/>
            <a:ext cx="4819952" cy="13255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l-GR" sz="4400" b="1" u="sng" dirty="0">
                <a:latin typeface="+mj-lt"/>
                <a:ea typeface="+mj-ea"/>
                <a:cs typeface="+mj-cs"/>
              </a:rPr>
              <a:t>Travelling to venue</a:t>
            </a:r>
          </a:p>
        </p:txBody>
      </p:sp>
      <p:sp>
        <p:nvSpPr>
          <p:cNvPr id="3" name="Text Box 10">
            <a:extLst>
              <a:ext uri="{FF2B5EF4-FFF2-40B4-BE49-F238E27FC236}">
                <a16:creationId xmlns:a16="http://schemas.microsoft.com/office/drawing/2014/main" id="{F1FE9B77-75D4-495B-A757-2B6AC6042F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1384" y="2721852"/>
            <a:ext cx="5120055" cy="318168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Autofit/>
          </a:bodyPr>
          <a:lstStyle>
            <a:lvl1pPr marL="1343025" indent="-13430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063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2431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422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6019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0591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5163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973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4307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-228600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l-GR" sz="2200" dirty="0">
                <a:latin typeface="+mn-lt"/>
              </a:rPr>
              <a:t>By bus:	From the city of Patras to the University, every 15 min. The trip lasts ca. 25 min. from Patras downtown and 5 min. walking from the city of Rio.</a:t>
            </a:r>
          </a:p>
          <a:p>
            <a:pPr indent="-228600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l-GR" sz="2200" dirty="0">
                <a:latin typeface="+mn-lt"/>
              </a:rPr>
              <a:t>By taxi:	From Patras to the C.C.C. the trip lasts 15 min. and costs ca. 10 Euro.</a:t>
            </a:r>
          </a:p>
          <a:p>
            <a:pPr indent="-228600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US" altLang="el-GR" sz="2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063844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D0F5B4-4D2E-4DFA-A923-A1054E3E06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98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D44A646-CBB8-43B7-8A16-68E33B102ABA}"/>
              </a:ext>
            </a:extLst>
          </p:cNvPr>
          <p:cNvSpPr/>
          <p:nvPr/>
        </p:nvSpPr>
        <p:spPr>
          <a:xfrm>
            <a:off x="3921551" y="2177501"/>
            <a:ext cx="2300140" cy="14517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621667-95A6-4D21-A3B5-A959769EDCEA}"/>
              </a:ext>
            </a:extLst>
          </p:cNvPr>
          <p:cNvSpPr txBox="1"/>
          <p:nvPr/>
        </p:nvSpPr>
        <p:spPr>
          <a:xfrm>
            <a:off x="5705479" y="2408883"/>
            <a:ext cx="193963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Conference Center</a:t>
            </a: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CE3DAD-BE63-4D8D-9341-EAFE2D4A989E}"/>
              </a:ext>
            </a:extLst>
          </p:cNvPr>
          <p:cNvSpPr/>
          <p:nvPr/>
        </p:nvSpPr>
        <p:spPr>
          <a:xfrm>
            <a:off x="3030583" y="3428786"/>
            <a:ext cx="243840" cy="20044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1ABC1A0-5462-4CEA-87EF-4AC1A15C3D95}"/>
              </a:ext>
            </a:extLst>
          </p:cNvPr>
          <p:cNvSpPr/>
          <p:nvPr/>
        </p:nvSpPr>
        <p:spPr>
          <a:xfrm>
            <a:off x="5461639" y="1557869"/>
            <a:ext cx="243840" cy="20044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ECE4B9-CEEF-4F8F-A046-347BAF2DFB2B}"/>
              </a:ext>
            </a:extLst>
          </p:cNvPr>
          <p:cNvSpPr txBox="1"/>
          <p:nvPr/>
        </p:nvSpPr>
        <p:spPr>
          <a:xfrm>
            <a:off x="4603804" y="1137118"/>
            <a:ext cx="9797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Bus stop</a:t>
            </a: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DA66CB-9897-4FE4-9717-B8769A8242F1}"/>
              </a:ext>
            </a:extLst>
          </p:cNvPr>
          <p:cNvSpPr txBox="1"/>
          <p:nvPr/>
        </p:nvSpPr>
        <p:spPr>
          <a:xfrm>
            <a:off x="2498129" y="2919481"/>
            <a:ext cx="9797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Bus stop</a:t>
            </a: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92A8C9-5C5F-4F15-AC80-7D0C6E390F93}"/>
              </a:ext>
            </a:extLst>
          </p:cNvPr>
          <p:cNvSpPr txBox="1"/>
          <p:nvPr/>
        </p:nvSpPr>
        <p:spPr>
          <a:xfrm>
            <a:off x="5198393" y="3915333"/>
            <a:ext cx="12522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Car parking</a:t>
            </a:r>
            <a:endParaRPr lang="el-G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2279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75450A-51CC-42BE-BE4C-F75CC092EAD7}"/>
              </a:ext>
            </a:extLst>
          </p:cNvPr>
          <p:cNvSpPr txBox="1">
            <a:spLocks/>
          </p:cNvSpPr>
          <p:nvPr/>
        </p:nvSpPr>
        <p:spPr>
          <a:xfrm>
            <a:off x="768532" y="127605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Geological Field Trips –Keri Mire on Zakynthos island</a:t>
            </a:r>
          </a:p>
          <a:p>
            <a:pPr marL="0" indent="0" algn="ctr"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ED1322-E27A-4C94-87E6-95B934AE0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63" y="1751875"/>
            <a:ext cx="4144474" cy="2614206"/>
          </a:xfrm>
          <a:prstGeom prst="rect">
            <a:avLst/>
          </a:prstGeom>
        </p:spPr>
      </p:pic>
      <p:pic>
        <p:nvPicPr>
          <p:cNvPr id="6" name="Picture 5" descr="A picture containing outdoor, water, nature, shore&#10;&#10;Description automatically generated">
            <a:extLst>
              <a:ext uri="{FF2B5EF4-FFF2-40B4-BE49-F238E27FC236}">
                <a16:creationId xmlns:a16="http://schemas.microsoft.com/office/drawing/2014/main" id="{98C21D38-2AD8-4A54-8D06-ED478903F5E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473" y="4862729"/>
            <a:ext cx="3388639" cy="1906915"/>
          </a:xfrm>
          <a:prstGeom prst="rect">
            <a:avLst/>
          </a:prstGeom>
        </p:spPr>
      </p:pic>
      <p:pic>
        <p:nvPicPr>
          <p:cNvPr id="9" name="Picture 8" descr="A picture containing mountain, outdoor, grass, sky&#10;&#10;Description automatically generated">
            <a:extLst>
              <a:ext uri="{FF2B5EF4-FFF2-40B4-BE49-F238E27FC236}">
                <a16:creationId xmlns:a16="http://schemas.microsoft.com/office/drawing/2014/main" id="{5E2B3AF9-E5A0-4430-B8D5-2D67B073F31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509" y="1751875"/>
            <a:ext cx="6315959" cy="3552727"/>
          </a:xfrm>
          <a:prstGeom prst="rect">
            <a:avLst/>
          </a:prstGeom>
        </p:spPr>
      </p:pic>
      <p:pic>
        <p:nvPicPr>
          <p:cNvPr id="11" name="Picture 10" descr="A picture containing grass&#10;&#10;Description automatically generated">
            <a:extLst>
              <a:ext uri="{FF2B5EF4-FFF2-40B4-BE49-F238E27FC236}">
                <a16:creationId xmlns:a16="http://schemas.microsoft.com/office/drawing/2014/main" id="{2E15CAC6-BC43-44BC-941C-1F4A891F9DE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37" y="4450767"/>
            <a:ext cx="4279526" cy="2407233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A94C3B15-010B-4CB3-AF6F-6D2B004B9A10}"/>
              </a:ext>
            </a:extLst>
          </p:cNvPr>
          <p:cNvSpPr/>
          <p:nvPr/>
        </p:nvSpPr>
        <p:spPr>
          <a:xfrm>
            <a:off x="386863" y="140543"/>
            <a:ext cx="103294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l-GR" sz="3200" b="1" dirty="0">
                <a:solidFill>
                  <a:srgbClr val="C00000"/>
                </a:solidFill>
              </a:rPr>
              <a:t>14</a:t>
            </a:r>
            <a:r>
              <a:rPr lang="en-US" altLang="el-GR" sz="3200" b="1" baseline="30000" dirty="0">
                <a:solidFill>
                  <a:srgbClr val="C00000"/>
                </a:solidFill>
              </a:rPr>
              <a:t>th</a:t>
            </a:r>
            <a:r>
              <a:rPr lang="en-US" altLang="el-GR" sz="3200" b="1" dirty="0">
                <a:solidFill>
                  <a:srgbClr val="C00000"/>
                </a:solidFill>
              </a:rPr>
              <a:t> ICCP Training Course – General Organic Petrology Patras, October Friday  28</a:t>
            </a:r>
            <a:r>
              <a:rPr lang="en-US" altLang="el-GR" sz="3200" b="1" baseline="30000" dirty="0">
                <a:solidFill>
                  <a:srgbClr val="C00000"/>
                </a:solidFill>
              </a:rPr>
              <a:t>th</a:t>
            </a:r>
            <a:r>
              <a:rPr lang="en-US" altLang="el-GR" sz="3200" b="1" dirty="0">
                <a:solidFill>
                  <a:srgbClr val="C00000"/>
                </a:solidFill>
              </a:rPr>
              <a:t> September, 2022</a:t>
            </a:r>
            <a:endParaRPr lang="el-GR" altLang="el-GR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1449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138</Words>
  <Application>Microsoft Office PowerPoint</Application>
  <PresentationFormat>Widescreen</PresentationFormat>
  <Paragraphs>22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Καλαϊτζίδης Σταύρος</dc:creator>
  <cp:lastModifiedBy>Καλαϊτζίδης Σταύρος</cp:lastModifiedBy>
  <cp:revision>4</cp:revision>
  <cp:lastPrinted>2022-10-13T08:49:28Z</cp:lastPrinted>
  <dcterms:created xsi:type="dcterms:W3CDTF">2022-10-13T08:38:40Z</dcterms:created>
  <dcterms:modified xsi:type="dcterms:W3CDTF">2022-10-13T08:52:01Z</dcterms:modified>
</cp:coreProperties>
</file>