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1"/>
  </p:notesMasterIdLst>
  <p:sldIdLst>
    <p:sldId id="256" r:id="rId3"/>
    <p:sldId id="353" r:id="rId4"/>
    <p:sldId id="354" r:id="rId5"/>
    <p:sldId id="355" r:id="rId6"/>
    <p:sldId id="356" r:id="rId7"/>
    <p:sldId id="322" r:id="rId8"/>
    <p:sldId id="342" r:id="rId9"/>
    <p:sldId id="321" r:id="rId10"/>
    <p:sldId id="334" r:id="rId11"/>
    <p:sldId id="335" r:id="rId12"/>
    <p:sldId id="336" r:id="rId13"/>
    <p:sldId id="337" r:id="rId14"/>
    <p:sldId id="373" r:id="rId15"/>
    <p:sldId id="338" r:id="rId16"/>
    <p:sldId id="333" r:id="rId17"/>
    <p:sldId id="369" r:id="rId18"/>
    <p:sldId id="344" r:id="rId19"/>
    <p:sldId id="332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wei Zheng" initials="XZ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99E857-DCCA-4EBB-9A70-8F70D6165462}" type="doc">
      <dgm:prSet loTypeId="urn:microsoft.com/office/officeart/2005/8/layout/hProcess6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CA5150B3-059C-4CA8-990A-5E5462D135DC}">
      <dgm:prSet phldrT="[Text]" custT="1"/>
      <dgm:spPr/>
      <dgm:t>
        <a:bodyPr/>
        <a:lstStyle/>
        <a:p>
          <a:r>
            <a:rPr lang="en-US" sz="1600" dirty="0"/>
            <a:t>Established</a:t>
          </a:r>
        </a:p>
      </dgm:t>
    </dgm:pt>
    <dgm:pt modelId="{12F2D133-293B-4B57-9BC0-CBDEB0DA5BE0}" type="parTrans" cxnId="{8598EF90-2643-4B09-A83C-994AA51A436C}">
      <dgm:prSet/>
      <dgm:spPr/>
      <dgm:t>
        <a:bodyPr/>
        <a:lstStyle/>
        <a:p>
          <a:endParaRPr lang="en-US" sz="2000"/>
        </a:p>
      </dgm:t>
    </dgm:pt>
    <dgm:pt modelId="{51E76BA5-AC18-4F35-9968-70F7E9C513F4}" type="sibTrans" cxnId="{8598EF90-2643-4B09-A83C-994AA51A436C}">
      <dgm:prSet/>
      <dgm:spPr/>
      <dgm:t>
        <a:bodyPr/>
        <a:lstStyle/>
        <a:p>
          <a:endParaRPr lang="en-US" sz="2000"/>
        </a:p>
      </dgm:t>
    </dgm:pt>
    <dgm:pt modelId="{D37B5263-F9E9-44B8-AF43-3695858C3053}">
      <dgm:prSet phldrT="[Text]" custT="1"/>
      <dgm:spPr/>
      <dgm:t>
        <a:bodyPr/>
        <a:lstStyle/>
        <a:p>
          <a:r>
            <a:rPr lang="en-US" sz="1400" dirty="0"/>
            <a:t>2022 ICCP Meeting,   New Delhi</a:t>
          </a:r>
        </a:p>
      </dgm:t>
    </dgm:pt>
    <dgm:pt modelId="{0D60CE3E-69F3-4A8B-AE4F-7298D3478191}" type="parTrans" cxnId="{3873CB53-27D9-4BD5-B18F-24BC7919C43B}">
      <dgm:prSet/>
      <dgm:spPr/>
      <dgm:t>
        <a:bodyPr/>
        <a:lstStyle/>
        <a:p>
          <a:endParaRPr lang="en-US" sz="2000"/>
        </a:p>
      </dgm:t>
    </dgm:pt>
    <dgm:pt modelId="{A3C42D0A-438F-4EB5-8CF1-7028A53EDED2}" type="sibTrans" cxnId="{3873CB53-27D9-4BD5-B18F-24BC7919C43B}">
      <dgm:prSet/>
      <dgm:spPr/>
      <dgm:t>
        <a:bodyPr/>
        <a:lstStyle/>
        <a:p>
          <a:endParaRPr lang="en-US" sz="2000"/>
        </a:p>
      </dgm:t>
    </dgm:pt>
    <dgm:pt modelId="{5D562997-5A9B-4471-908E-6CE5A1AAF4D4}">
      <dgm:prSet phldrT="[Text]" custT="1"/>
      <dgm:spPr/>
      <dgm:t>
        <a:bodyPr/>
        <a:lstStyle/>
        <a:p>
          <a:r>
            <a:rPr lang="en-US" sz="1600" dirty="0"/>
            <a:t>Call</a:t>
          </a:r>
        </a:p>
      </dgm:t>
    </dgm:pt>
    <dgm:pt modelId="{260618EE-BE0C-4F04-B49D-0B43A60E2CC6}" type="parTrans" cxnId="{33EF6900-7E64-4810-B363-F044ED06F9D8}">
      <dgm:prSet/>
      <dgm:spPr/>
      <dgm:t>
        <a:bodyPr/>
        <a:lstStyle/>
        <a:p>
          <a:endParaRPr lang="en-US" sz="2000"/>
        </a:p>
      </dgm:t>
    </dgm:pt>
    <dgm:pt modelId="{51935AFE-100A-45B7-9616-4FFDA45603FC}" type="sibTrans" cxnId="{33EF6900-7E64-4810-B363-F044ED06F9D8}">
      <dgm:prSet/>
      <dgm:spPr/>
      <dgm:t>
        <a:bodyPr/>
        <a:lstStyle/>
        <a:p>
          <a:endParaRPr lang="en-US" sz="2000"/>
        </a:p>
      </dgm:t>
    </dgm:pt>
    <dgm:pt modelId="{4ADFE71C-98D5-42FD-AAAD-C864D719CE88}">
      <dgm:prSet phldrT="[Text]" custT="1"/>
      <dgm:spPr/>
      <dgm:t>
        <a:bodyPr/>
        <a:lstStyle/>
        <a:p>
          <a:r>
            <a:rPr lang="en-US" sz="1400" dirty="0"/>
            <a:t>ICCP Newsletter No. 84, Dec 2022</a:t>
          </a:r>
        </a:p>
      </dgm:t>
    </dgm:pt>
    <dgm:pt modelId="{B9A2D513-F548-41F0-A0D5-A5BC782EA6A8}" type="parTrans" cxnId="{CF691AC5-B0D8-4853-8753-C531B4B08C10}">
      <dgm:prSet/>
      <dgm:spPr/>
      <dgm:t>
        <a:bodyPr/>
        <a:lstStyle/>
        <a:p>
          <a:endParaRPr lang="en-US" sz="2000"/>
        </a:p>
      </dgm:t>
    </dgm:pt>
    <dgm:pt modelId="{369FB78B-D605-44C4-8672-16FD2E7811FA}" type="sibTrans" cxnId="{CF691AC5-B0D8-4853-8753-C531B4B08C10}">
      <dgm:prSet/>
      <dgm:spPr/>
      <dgm:t>
        <a:bodyPr/>
        <a:lstStyle/>
        <a:p>
          <a:endParaRPr lang="en-US" sz="2000"/>
        </a:p>
      </dgm:t>
    </dgm:pt>
    <dgm:pt modelId="{91761730-5161-4290-A51D-F59CA387A069}">
      <dgm:prSet phldrT="[Text]" custT="1"/>
      <dgm:spPr/>
      <dgm:t>
        <a:bodyPr/>
        <a:lstStyle/>
        <a:p>
          <a:r>
            <a:rPr lang="en-US" sz="1400" dirty="0"/>
            <a:t>Workgroup Webpage in Commission II, July 2023 </a:t>
          </a:r>
        </a:p>
      </dgm:t>
    </dgm:pt>
    <dgm:pt modelId="{80881EAE-C07C-4FE0-899F-2245A1EEF3E0}" type="parTrans" cxnId="{2B907A55-A71E-4075-ABA4-C3B294D33DA7}">
      <dgm:prSet/>
      <dgm:spPr/>
      <dgm:t>
        <a:bodyPr/>
        <a:lstStyle/>
        <a:p>
          <a:endParaRPr lang="en-US" sz="2000"/>
        </a:p>
      </dgm:t>
    </dgm:pt>
    <dgm:pt modelId="{6ABA9284-943E-4521-AEAF-14E1AC22D0D2}" type="sibTrans" cxnId="{2B907A55-A71E-4075-ABA4-C3B294D33DA7}">
      <dgm:prSet/>
      <dgm:spPr/>
      <dgm:t>
        <a:bodyPr/>
        <a:lstStyle/>
        <a:p>
          <a:endParaRPr lang="en-US" sz="2000"/>
        </a:p>
      </dgm:t>
    </dgm:pt>
    <dgm:pt modelId="{AB154B88-4E78-4C77-A9C7-BCFDBE8AF687}">
      <dgm:prSet phldrT="[Text]" custT="1"/>
      <dgm:spPr/>
      <dgm:t>
        <a:bodyPr/>
        <a:lstStyle/>
        <a:p>
          <a:r>
            <a:rPr lang="en-US" sz="1600" dirty="0"/>
            <a:t>Release</a:t>
          </a:r>
        </a:p>
      </dgm:t>
    </dgm:pt>
    <dgm:pt modelId="{1FDB891F-7623-49B3-972C-CC8322533476}" type="parTrans" cxnId="{E95CED8A-399C-42CA-AEFA-8744CEEA39C0}">
      <dgm:prSet/>
      <dgm:spPr/>
      <dgm:t>
        <a:bodyPr/>
        <a:lstStyle/>
        <a:p>
          <a:endParaRPr lang="en-US" sz="2000"/>
        </a:p>
      </dgm:t>
    </dgm:pt>
    <dgm:pt modelId="{26258371-0962-4405-B820-A5F96BAC1807}" type="sibTrans" cxnId="{E95CED8A-399C-42CA-AEFA-8744CEEA39C0}">
      <dgm:prSet/>
      <dgm:spPr/>
      <dgm:t>
        <a:bodyPr/>
        <a:lstStyle/>
        <a:p>
          <a:endParaRPr lang="en-US" sz="2000"/>
        </a:p>
      </dgm:t>
    </dgm:pt>
    <dgm:pt modelId="{5070D0B2-E951-4C1F-9AD7-B20749414D02}">
      <dgm:prSet phldrT="[Text]" custT="1"/>
      <dgm:spPr/>
      <dgm:t>
        <a:bodyPr/>
        <a:lstStyle/>
        <a:p>
          <a:r>
            <a:rPr lang="en-US" sz="1400" dirty="0"/>
            <a:t>2023 ICCP|TSOP Meeting</a:t>
          </a:r>
        </a:p>
      </dgm:t>
    </dgm:pt>
    <dgm:pt modelId="{B8FA225F-696D-43F3-8131-36C6E5389E40}" type="parTrans" cxnId="{5C200B36-FCF0-48A0-81F3-5E52EF34FF40}">
      <dgm:prSet/>
      <dgm:spPr/>
      <dgm:t>
        <a:bodyPr/>
        <a:lstStyle/>
        <a:p>
          <a:endParaRPr lang="en-US" sz="2000"/>
        </a:p>
      </dgm:t>
    </dgm:pt>
    <dgm:pt modelId="{6729F3DF-DA14-40F7-973C-15C59AABD0C5}" type="sibTrans" cxnId="{5C200B36-FCF0-48A0-81F3-5E52EF34FF40}">
      <dgm:prSet/>
      <dgm:spPr/>
      <dgm:t>
        <a:bodyPr/>
        <a:lstStyle/>
        <a:p>
          <a:endParaRPr lang="en-US" sz="2000"/>
        </a:p>
      </dgm:t>
    </dgm:pt>
    <dgm:pt modelId="{3F7E30AF-62E8-4CFF-B253-66CC50C8ADB1}">
      <dgm:prSet phldrT="[Text]" custT="1"/>
      <dgm:spPr/>
      <dgm:t>
        <a:bodyPr/>
        <a:lstStyle/>
        <a:p>
          <a:r>
            <a:rPr lang="en-US" sz="1400" dirty="0"/>
            <a:t>Participants &amp; Samples preparation</a:t>
          </a:r>
        </a:p>
      </dgm:t>
    </dgm:pt>
    <dgm:pt modelId="{2B8141F7-3EF7-4F0A-B97B-CC9A936C48E2}" type="parTrans" cxnId="{4937F7E6-EEDF-4A54-9545-7700D5D93B45}">
      <dgm:prSet/>
      <dgm:spPr/>
      <dgm:t>
        <a:bodyPr/>
        <a:lstStyle/>
        <a:p>
          <a:endParaRPr lang="en-US" sz="2000"/>
        </a:p>
      </dgm:t>
    </dgm:pt>
    <dgm:pt modelId="{C1C6F30F-D8E2-4D3E-988D-A7943C59391B}" type="sibTrans" cxnId="{4937F7E6-EEDF-4A54-9545-7700D5D93B45}">
      <dgm:prSet/>
      <dgm:spPr/>
      <dgm:t>
        <a:bodyPr/>
        <a:lstStyle/>
        <a:p>
          <a:endParaRPr lang="en-US" sz="2000"/>
        </a:p>
      </dgm:t>
    </dgm:pt>
    <dgm:pt modelId="{3298075D-D5DE-4767-B9C5-D4A8C74FE240}" type="pres">
      <dgm:prSet presAssocID="{5D99E857-DCCA-4EBB-9A70-8F70D6165462}" presName="theList" presStyleCnt="0">
        <dgm:presLayoutVars>
          <dgm:dir/>
          <dgm:animLvl val="lvl"/>
          <dgm:resizeHandles val="exact"/>
        </dgm:presLayoutVars>
      </dgm:prSet>
      <dgm:spPr/>
    </dgm:pt>
    <dgm:pt modelId="{74193C53-1098-44F7-A1D7-89737ABD4EED}" type="pres">
      <dgm:prSet presAssocID="{CA5150B3-059C-4CA8-990A-5E5462D135DC}" presName="compNode" presStyleCnt="0"/>
      <dgm:spPr/>
    </dgm:pt>
    <dgm:pt modelId="{6E2032B6-365D-40A9-A619-F9346CC3B60A}" type="pres">
      <dgm:prSet presAssocID="{CA5150B3-059C-4CA8-990A-5E5462D135DC}" presName="noGeometry" presStyleCnt="0"/>
      <dgm:spPr/>
    </dgm:pt>
    <dgm:pt modelId="{8F14BAD3-7F25-462D-93C6-D1A1DC6F1690}" type="pres">
      <dgm:prSet presAssocID="{CA5150B3-059C-4CA8-990A-5E5462D135DC}" presName="childTextVisible" presStyleLbl="bgAccFollowNode1" presStyleIdx="0" presStyleCnt="3">
        <dgm:presLayoutVars>
          <dgm:bulletEnabled val="1"/>
        </dgm:presLayoutVars>
      </dgm:prSet>
      <dgm:spPr/>
    </dgm:pt>
    <dgm:pt modelId="{D3B8CA63-C1BD-436D-98EF-637845499444}" type="pres">
      <dgm:prSet presAssocID="{CA5150B3-059C-4CA8-990A-5E5462D135DC}" presName="childTextHidden" presStyleLbl="bgAccFollowNode1" presStyleIdx="0" presStyleCnt="3"/>
      <dgm:spPr/>
    </dgm:pt>
    <dgm:pt modelId="{95E2B0B2-DDD9-4850-98DF-F1AB6521B54A}" type="pres">
      <dgm:prSet presAssocID="{CA5150B3-059C-4CA8-990A-5E5462D135D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94F6B21E-7F93-467D-9ABA-C1A04DFB9E4D}" type="pres">
      <dgm:prSet presAssocID="{CA5150B3-059C-4CA8-990A-5E5462D135DC}" presName="aSpace" presStyleCnt="0"/>
      <dgm:spPr/>
    </dgm:pt>
    <dgm:pt modelId="{1DB557EB-C227-43BF-88D2-3369FEAB13EE}" type="pres">
      <dgm:prSet presAssocID="{5D562997-5A9B-4471-908E-6CE5A1AAF4D4}" presName="compNode" presStyleCnt="0"/>
      <dgm:spPr/>
    </dgm:pt>
    <dgm:pt modelId="{326DA089-EE22-46F7-8A21-431F44C2DBCA}" type="pres">
      <dgm:prSet presAssocID="{5D562997-5A9B-4471-908E-6CE5A1AAF4D4}" presName="noGeometry" presStyleCnt="0"/>
      <dgm:spPr/>
    </dgm:pt>
    <dgm:pt modelId="{0C258EF2-F3A8-4706-B283-DE1F200E1E19}" type="pres">
      <dgm:prSet presAssocID="{5D562997-5A9B-4471-908E-6CE5A1AAF4D4}" presName="childTextVisible" presStyleLbl="bgAccFollowNode1" presStyleIdx="1" presStyleCnt="3" custScaleX="124750">
        <dgm:presLayoutVars>
          <dgm:bulletEnabled val="1"/>
        </dgm:presLayoutVars>
      </dgm:prSet>
      <dgm:spPr/>
    </dgm:pt>
    <dgm:pt modelId="{60578DAA-4D3F-4B0C-A3BE-130D6FEF53F5}" type="pres">
      <dgm:prSet presAssocID="{5D562997-5A9B-4471-908E-6CE5A1AAF4D4}" presName="childTextHidden" presStyleLbl="bgAccFollowNode1" presStyleIdx="1" presStyleCnt="3"/>
      <dgm:spPr/>
    </dgm:pt>
    <dgm:pt modelId="{51273999-12D0-4719-B5FD-EF5731DD3BE5}" type="pres">
      <dgm:prSet presAssocID="{5D562997-5A9B-4471-908E-6CE5A1AAF4D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F10E6AF-37D2-4586-A40B-271DB26F54AA}" type="pres">
      <dgm:prSet presAssocID="{5D562997-5A9B-4471-908E-6CE5A1AAF4D4}" presName="aSpace" presStyleCnt="0"/>
      <dgm:spPr/>
    </dgm:pt>
    <dgm:pt modelId="{DC3435B4-9CBC-490C-B350-39C146E2BB2F}" type="pres">
      <dgm:prSet presAssocID="{AB154B88-4E78-4C77-A9C7-BCFDBE8AF687}" presName="compNode" presStyleCnt="0"/>
      <dgm:spPr/>
    </dgm:pt>
    <dgm:pt modelId="{08DD504A-1BEB-4296-893C-E98B1420A915}" type="pres">
      <dgm:prSet presAssocID="{AB154B88-4E78-4C77-A9C7-BCFDBE8AF687}" presName="noGeometry" presStyleCnt="0"/>
      <dgm:spPr/>
    </dgm:pt>
    <dgm:pt modelId="{FD9B93C3-D60B-4D32-A128-CF87BC208207}" type="pres">
      <dgm:prSet presAssocID="{AB154B88-4E78-4C77-A9C7-BCFDBE8AF687}" presName="childTextVisible" presStyleLbl="bgAccFollowNode1" presStyleIdx="2" presStyleCnt="3">
        <dgm:presLayoutVars>
          <dgm:bulletEnabled val="1"/>
        </dgm:presLayoutVars>
      </dgm:prSet>
      <dgm:spPr/>
    </dgm:pt>
    <dgm:pt modelId="{D3A07A93-D109-4BE7-8BFF-5DE46332B829}" type="pres">
      <dgm:prSet presAssocID="{AB154B88-4E78-4C77-A9C7-BCFDBE8AF687}" presName="childTextHidden" presStyleLbl="bgAccFollowNode1" presStyleIdx="2" presStyleCnt="3"/>
      <dgm:spPr/>
    </dgm:pt>
    <dgm:pt modelId="{056CF7D0-29F7-487C-9A43-7E9B9126002B}" type="pres">
      <dgm:prSet presAssocID="{AB154B88-4E78-4C77-A9C7-BCFDBE8AF68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33EF6900-7E64-4810-B363-F044ED06F9D8}" srcId="{5D99E857-DCCA-4EBB-9A70-8F70D6165462}" destId="{5D562997-5A9B-4471-908E-6CE5A1AAF4D4}" srcOrd="1" destOrd="0" parTransId="{260618EE-BE0C-4F04-B49D-0B43A60E2CC6}" sibTransId="{51935AFE-100A-45B7-9616-4FFDA45603FC}"/>
    <dgm:cxn modelId="{6A54BB31-85E1-429A-A5C3-13E656789F1B}" type="presOf" srcId="{5D99E857-DCCA-4EBB-9A70-8F70D6165462}" destId="{3298075D-D5DE-4767-B9C5-D4A8C74FE240}" srcOrd="0" destOrd="0" presId="urn:microsoft.com/office/officeart/2005/8/layout/hProcess6"/>
    <dgm:cxn modelId="{5C200B36-FCF0-48A0-81F3-5E52EF34FF40}" srcId="{AB154B88-4E78-4C77-A9C7-BCFDBE8AF687}" destId="{5070D0B2-E951-4C1F-9AD7-B20749414D02}" srcOrd="0" destOrd="0" parTransId="{B8FA225F-696D-43F3-8131-36C6E5389E40}" sibTransId="{6729F3DF-DA14-40F7-973C-15C59AABD0C5}"/>
    <dgm:cxn modelId="{DFD76C61-4387-4B55-9CBF-CD9B288826E6}" type="presOf" srcId="{91761730-5161-4290-A51D-F59CA387A069}" destId="{0C258EF2-F3A8-4706-B283-DE1F200E1E19}" srcOrd="0" destOrd="2" presId="urn:microsoft.com/office/officeart/2005/8/layout/hProcess6"/>
    <dgm:cxn modelId="{2852E967-C68E-4FFC-A0A5-47E9A5398298}" type="presOf" srcId="{D37B5263-F9E9-44B8-AF43-3695858C3053}" destId="{8F14BAD3-7F25-462D-93C6-D1A1DC6F1690}" srcOrd="0" destOrd="0" presId="urn:microsoft.com/office/officeart/2005/8/layout/hProcess6"/>
    <dgm:cxn modelId="{35CE5451-D524-4836-A56F-0BC20F140F71}" type="presOf" srcId="{3F7E30AF-62E8-4CFF-B253-66CC50C8ADB1}" destId="{0C258EF2-F3A8-4706-B283-DE1F200E1E19}" srcOrd="0" destOrd="1" presId="urn:microsoft.com/office/officeart/2005/8/layout/hProcess6"/>
    <dgm:cxn modelId="{7B460053-21EB-4D02-BB34-13E5BA518F18}" type="presOf" srcId="{5070D0B2-E951-4C1F-9AD7-B20749414D02}" destId="{D3A07A93-D109-4BE7-8BFF-5DE46332B829}" srcOrd="1" destOrd="0" presId="urn:microsoft.com/office/officeart/2005/8/layout/hProcess6"/>
    <dgm:cxn modelId="{3873CB53-27D9-4BD5-B18F-24BC7919C43B}" srcId="{CA5150B3-059C-4CA8-990A-5E5462D135DC}" destId="{D37B5263-F9E9-44B8-AF43-3695858C3053}" srcOrd="0" destOrd="0" parTransId="{0D60CE3E-69F3-4A8B-AE4F-7298D3478191}" sibTransId="{A3C42D0A-438F-4EB5-8CF1-7028A53EDED2}"/>
    <dgm:cxn modelId="{2B907A55-A71E-4075-ABA4-C3B294D33DA7}" srcId="{5D562997-5A9B-4471-908E-6CE5A1AAF4D4}" destId="{91761730-5161-4290-A51D-F59CA387A069}" srcOrd="2" destOrd="0" parTransId="{80881EAE-C07C-4FE0-899F-2245A1EEF3E0}" sibTransId="{6ABA9284-943E-4521-AEAF-14E1AC22D0D2}"/>
    <dgm:cxn modelId="{ACEACE75-4F93-4227-BF46-32D999BC30EC}" type="presOf" srcId="{AB154B88-4E78-4C77-A9C7-BCFDBE8AF687}" destId="{056CF7D0-29F7-487C-9A43-7E9B9126002B}" srcOrd="0" destOrd="0" presId="urn:microsoft.com/office/officeart/2005/8/layout/hProcess6"/>
    <dgm:cxn modelId="{E95CED8A-399C-42CA-AEFA-8744CEEA39C0}" srcId="{5D99E857-DCCA-4EBB-9A70-8F70D6165462}" destId="{AB154B88-4E78-4C77-A9C7-BCFDBE8AF687}" srcOrd="2" destOrd="0" parTransId="{1FDB891F-7623-49B3-972C-CC8322533476}" sibTransId="{26258371-0962-4405-B820-A5F96BAC1807}"/>
    <dgm:cxn modelId="{8598EF90-2643-4B09-A83C-994AA51A436C}" srcId="{5D99E857-DCCA-4EBB-9A70-8F70D6165462}" destId="{CA5150B3-059C-4CA8-990A-5E5462D135DC}" srcOrd="0" destOrd="0" parTransId="{12F2D133-293B-4B57-9BC0-CBDEB0DA5BE0}" sibTransId="{51E76BA5-AC18-4F35-9968-70F7E9C513F4}"/>
    <dgm:cxn modelId="{406B5496-FD55-4AD9-B12E-64E75F649743}" type="presOf" srcId="{3F7E30AF-62E8-4CFF-B253-66CC50C8ADB1}" destId="{60578DAA-4D3F-4B0C-A3BE-130D6FEF53F5}" srcOrd="1" destOrd="1" presId="urn:microsoft.com/office/officeart/2005/8/layout/hProcess6"/>
    <dgm:cxn modelId="{0B9038B0-55D1-4C31-99B4-B042E9A4E82B}" type="presOf" srcId="{5070D0B2-E951-4C1F-9AD7-B20749414D02}" destId="{FD9B93C3-D60B-4D32-A128-CF87BC208207}" srcOrd="0" destOrd="0" presId="urn:microsoft.com/office/officeart/2005/8/layout/hProcess6"/>
    <dgm:cxn modelId="{B9E1AFBA-1C50-47E5-AD09-FBB3CDF73E0C}" type="presOf" srcId="{5D562997-5A9B-4471-908E-6CE5A1AAF4D4}" destId="{51273999-12D0-4719-B5FD-EF5731DD3BE5}" srcOrd="0" destOrd="0" presId="urn:microsoft.com/office/officeart/2005/8/layout/hProcess6"/>
    <dgm:cxn modelId="{CF691AC5-B0D8-4853-8753-C531B4B08C10}" srcId="{5D562997-5A9B-4471-908E-6CE5A1AAF4D4}" destId="{4ADFE71C-98D5-42FD-AAAD-C864D719CE88}" srcOrd="0" destOrd="0" parTransId="{B9A2D513-F548-41F0-A0D5-A5BC782EA6A8}" sibTransId="{369FB78B-D605-44C4-8672-16FD2E7811FA}"/>
    <dgm:cxn modelId="{E9FE7EC6-8C9B-4179-8872-80D7BC04C45B}" type="presOf" srcId="{CA5150B3-059C-4CA8-990A-5E5462D135DC}" destId="{95E2B0B2-DDD9-4850-98DF-F1AB6521B54A}" srcOrd="0" destOrd="0" presId="urn:microsoft.com/office/officeart/2005/8/layout/hProcess6"/>
    <dgm:cxn modelId="{4937F7E6-EEDF-4A54-9545-7700D5D93B45}" srcId="{5D562997-5A9B-4471-908E-6CE5A1AAF4D4}" destId="{3F7E30AF-62E8-4CFF-B253-66CC50C8ADB1}" srcOrd="1" destOrd="0" parTransId="{2B8141F7-3EF7-4F0A-B97B-CC9A936C48E2}" sibTransId="{C1C6F30F-D8E2-4D3E-988D-A7943C59391B}"/>
    <dgm:cxn modelId="{92232AEC-58B6-4705-B2D2-716F783ED3C6}" type="presOf" srcId="{91761730-5161-4290-A51D-F59CA387A069}" destId="{60578DAA-4D3F-4B0C-A3BE-130D6FEF53F5}" srcOrd="1" destOrd="2" presId="urn:microsoft.com/office/officeart/2005/8/layout/hProcess6"/>
    <dgm:cxn modelId="{9FA709EE-8169-4EE3-BD1D-3952FBAB0055}" type="presOf" srcId="{4ADFE71C-98D5-42FD-AAAD-C864D719CE88}" destId="{0C258EF2-F3A8-4706-B283-DE1F200E1E19}" srcOrd="0" destOrd="0" presId="urn:microsoft.com/office/officeart/2005/8/layout/hProcess6"/>
    <dgm:cxn modelId="{459E00FC-6768-4400-AEF5-B58482927A1B}" type="presOf" srcId="{D37B5263-F9E9-44B8-AF43-3695858C3053}" destId="{D3B8CA63-C1BD-436D-98EF-637845499444}" srcOrd="1" destOrd="0" presId="urn:microsoft.com/office/officeart/2005/8/layout/hProcess6"/>
    <dgm:cxn modelId="{5D9C0FFE-DC31-40AC-8468-923F98D86844}" type="presOf" srcId="{4ADFE71C-98D5-42FD-AAAD-C864D719CE88}" destId="{60578DAA-4D3F-4B0C-A3BE-130D6FEF53F5}" srcOrd="1" destOrd="0" presId="urn:microsoft.com/office/officeart/2005/8/layout/hProcess6"/>
    <dgm:cxn modelId="{BA4974BB-145F-4D20-AB42-A719C9380084}" type="presParOf" srcId="{3298075D-D5DE-4767-B9C5-D4A8C74FE240}" destId="{74193C53-1098-44F7-A1D7-89737ABD4EED}" srcOrd="0" destOrd="0" presId="urn:microsoft.com/office/officeart/2005/8/layout/hProcess6"/>
    <dgm:cxn modelId="{7052570C-5179-40AF-9AF1-513E80CC36F3}" type="presParOf" srcId="{74193C53-1098-44F7-A1D7-89737ABD4EED}" destId="{6E2032B6-365D-40A9-A619-F9346CC3B60A}" srcOrd="0" destOrd="0" presId="urn:microsoft.com/office/officeart/2005/8/layout/hProcess6"/>
    <dgm:cxn modelId="{F0FAE2F7-E379-4837-836E-3E800A3D7910}" type="presParOf" srcId="{74193C53-1098-44F7-A1D7-89737ABD4EED}" destId="{8F14BAD3-7F25-462D-93C6-D1A1DC6F1690}" srcOrd="1" destOrd="0" presId="urn:microsoft.com/office/officeart/2005/8/layout/hProcess6"/>
    <dgm:cxn modelId="{77D7F976-7FD5-4153-B590-08F3D610008E}" type="presParOf" srcId="{74193C53-1098-44F7-A1D7-89737ABD4EED}" destId="{D3B8CA63-C1BD-436D-98EF-637845499444}" srcOrd="2" destOrd="0" presId="urn:microsoft.com/office/officeart/2005/8/layout/hProcess6"/>
    <dgm:cxn modelId="{9F884EF7-354A-4ADC-8B27-2C7CE97DE53B}" type="presParOf" srcId="{74193C53-1098-44F7-A1D7-89737ABD4EED}" destId="{95E2B0B2-DDD9-4850-98DF-F1AB6521B54A}" srcOrd="3" destOrd="0" presId="urn:microsoft.com/office/officeart/2005/8/layout/hProcess6"/>
    <dgm:cxn modelId="{0F8FECF2-D1DD-4A14-A502-D612643D0AC6}" type="presParOf" srcId="{3298075D-D5DE-4767-B9C5-D4A8C74FE240}" destId="{94F6B21E-7F93-467D-9ABA-C1A04DFB9E4D}" srcOrd="1" destOrd="0" presId="urn:microsoft.com/office/officeart/2005/8/layout/hProcess6"/>
    <dgm:cxn modelId="{D745733E-18CD-4B4A-B1FC-E243879893F3}" type="presParOf" srcId="{3298075D-D5DE-4767-B9C5-D4A8C74FE240}" destId="{1DB557EB-C227-43BF-88D2-3369FEAB13EE}" srcOrd="2" destOrd="0" presId="urn:microsoft.com/office/officeart/2005/8/layout/hProcess6"/>
    <dgm:cxn modelId="{47F98464-0C2B-4864-958C-A4D5D8FC801A}" type="presParOf" srcId="{1DB557EB-C227-43BF-88D2-3369FEAB13EE}" destId="{326DA089-EE22-46F7-8A21-431F44C2DBCA}" srcOrd="0" destOrd="0" presId="urn:microsoft.com/office/officeart/2005/8/layout/hProcess6"/>
    <dgm:cxn modelId="{DFE41709-377C-492E-9004-494306EC63A2}" type="presParOf" srcId="{1DB557EB-C227-43BF-88D2-3369FEAB13EE}" destId="{0C258EF2-F3A8-4706-B283-DE1F200E1E19}" srcOrd="1" destOrd="0" presId="urn:microsoft.com/office/officeart/2005/8/layout/hProcess6"/>
    <dgm:cxn modelId="{6C90F589-215F-4E8C-9721-DDC58C22E40F}" type="presParOf" srcId="{1DB557EB-C227-43BF-88D2-3369FEAB13EE}" destId="{60578DAA-4D3F-4B0C-A3BE-130D6FEF53F5}" srcOrd="2" destOrd="0" presId="urn:microsoft.com/office/officeart/2005/8/layout/hProcess6"/>
    <dgm:cxn modelId="{DD296858-3990-4486-937F-285630749716}" type="presParOf" srcId="{1DB557EB-C227-43BF-88D2-3369FEAB13EE}" destId="{51273999-12D0-4719-B5FD-EF5731DD3BE5}" srcOrd="3" destOrd="0" presId="urn:microsoft.com/office/officeart/2005/8/layout/hProcess6"/>
    <dgm:cxn modelId="{4984229D-B390-40BD-88F1-29653A14A22F}" type="presParOf" srcId="{3298075D-D5DE-4767-B9C5-D4A8C74FE240}" destId="{1F10E6AF-37D2-4586-A40B-271DB26F54AA}" srcOrd="3" destOrd="0" presId="urn:microsoft.com/office/officeart/2005/8/layout/hProcess6"/>
    <dgm:cxn modelId="{2703C4DE-C876-4DE1-A04E-7E91DDE3AB36}" type="presParOf" srcId="{3298075D-D5DE-4767-B9C5-D4A8C74FE240}" destId="{DC3435B4-9CBC-490C-B350-39C146E2BB2F}" srcOrd="4" destOrd="0" presId="urn:microsoft.com/office/officeart/2005/8/layout/hProcess6"/>
    <dgm:cxn modelId="{DB68FC0A-9DA4-4DF5-9511-95412EF304AB}" type="presParOf" srcId="{DC3435B4-9CBC-490C-B350-39C146E2BB2F}" destId="{08DD504A-1BEB-4296-893C-E98B1420A915}" srcOrd="0" destOrd="0" presId="urn:microsoft.com/office/officeart/2005/8/layout/hProcess6"/>
    <dgm:cxn modelId="{66F58577-27B7-400F-A7EF-181DE238DCD8}" type="presParOf" srcId="{DC3435B4-9CBC-490C-B350-39C146E2BB2F}" destId="{FD9B93C3-D60B-4D32-A128-CF87BC208207}" srcOrd="1" destOrd="0" presId="urn:microsoft.com/office/officeart/2005/8/layout/hProcess6"/>
    <dgm:cxn modelId="{B6B323DD-2C2A-41EF-A3F5-4419B871F6CB}" type="presParOf" srcId="{DC3435B4-9CBC-490C-B350-39C146E2BB2F}" destId="{D3A07A93-D109-4BE7-8BFF-5DE46332B829}" srcOrd="2" destOrd="0" presId="urn:microsoft.com/office/officeart/2005/8/layout/hProcess6"/>
    <dgm:cxn modelId="{F203DC83-8097-4CED-95AA-C82F0941B0D9}" type="presParOf" srcId="{DC3435B4-9CBC-490C-B350-39C146E2BB2F}" destId="{056CF7D0-29F7-487C-9A43-7E9B9126002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9BB190-1D73-4537-B747-BD8753BCCC9B}" type="doc">
      <dgm:prSet loTypeId="urn:microsoft.com/office/officeart/2005/8/layout/hProcess6" loCatId="process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2F8BBC91-F4A2-4DDF-9C28-B092431B273C}">
      <dgm:prSet phldrT="[文本]"/>
      <dgm:spPr/>
      <dgm:t>
        <a:bodyPr/>
        <a:lstStyle/>
        <a:p>
          <a:r>
            <a:rPr lang="en-US" altLang="zh-CN" dirty="0"/>
            <a:t>Exercise</a:t>
          </a:r>
          <a:endParaRPr lang="zh-CN" altLang="en-US" dirty="0"/>
        </a:p>
      </dgm:t>
    </dgm:pt>
    <dgm:pt modelId="{594C30C3-3A7F-4357-ABB9-55E70B8F9768}" type="parTrans" cxnId="{E2D3BFC2-5445-4B4A-991E-B6431DA086D2}">
      <dgm:prSet/>
      <dgm:spPr/>
      <dgm:t>
        <a:bodyPr/>
        <a:lstStyle/>
        <a:p>
          <a:endParaRPr lang="zh-CN" altLang="en-US"/>
        </a:p>
      </dgm:t>
    </dgm:pt>
    <dgm:pt modelId="{DF6B1684-8C6E-4320-8203-0FE3D584C930}" type="sibTrans" cxnId="{E2D3BFC2-5445-4B4A-991E-B6431DA086D2}">
      <dgm:prSet/>
      <dgm:spPr/>
      <dgm:t>
        <a:bodyPr/>
        <a:lstStyle/>
        <a:p>
          <a:endParaRPr lang="zh-CN" altLang="en-US"/>
        </a:p>
      </dgm:t>
    </dgm:pt>
    <dgm:pt modelId="{AF746628-7123-4EF2-92C4-33F6F0867F0E}">
      <dgm:prSet phldrT="[文本]"/>
      <dgm:spPr/>
      <dgm:t>
        <a:bodyPr/>
        <a:lstStyle/>
        <a:p>
          <a:r>
            <a:rPr lang="en-US" altLang="zh-CN" dirty="0"/>
            <a:t>Sample delivery (Pick up by person on 2023 ICPP + shipping)</a:t>
          </a:r>
          <a:endParaRPr lang="zh-CN" altLang="en-US" dirty="0"/>
        </a:p>
      </dgm:t>
    </dgm:pt>
    <dgm:pt modelId="{9915FDE9-2C8B-44B4-867C-B2290B48BA3C}" type="parTrans" cxnId="{D1810D9F-84EA-4A1F-93B7-ECF6288E646A}">
      <dgm:prSet/>
      <dgm:spPr/>
      <dgm:t>
        <a:bodyPr/>
        <a:lstStyle/>
        <a:p>
          <a:endParaRPr lang="zh-CN" altLang="en-US"/>
        </a:p>
      </dgm:t>
    </dgm:pt>
    <dgm:pt modelId="{A6EB9194-93A3-4E95-8515-0725059D944F}" type="sibTrans" cxnId="{D1810D9F-84EA-4A1F-93B7-ECF6288E646A}">
      <dgm:prSet/>
      <dgm:spPr/>
      <dgm:t>
        <a:bodyPr/>
        <a:lstStyle/>
        <a:p>
          <a:endParaRPr lang="zh-CN" altLang="en-US"/>
        </a:p>
      </dgm:t>
    </dgm:pt>
    <dgm:pt modelId="{E12E313D-9C74-47FA-AC0B-C8D887EB5351}">
      <dgm:prSet phldrT="[文本]"/>
      <dgm:spPr/>
      <dgm:t>
        <a:bodyPr/>
        <a:lstStyle/>
        <a:p>
          <a:r>
            <a:rPr lang="en-US" altLang="zh-CN" dirty="0"/>
            <a:t>Data collection</a:t>
          </a:r>
          <a:endParaRPr lang="zh-CN" altLang="en-US" dirty="0"/>
        </a:p>
      </dgm:t>
    </dgm:pt>
    <dgm:pt modelId="{3E940B10-F628-430A-9E8C-6D42ADF957D5}" type="parTrans" cxnId="{B15B4D16-B82F-4AC5-ADCE-166A983D2B92}">
      <dgm:prSet/>
      <dgm:spPr/>
      <dgm:t>
        <a:bodyPr/>
        <a:lstStyle/>
        <a:p>
          <a:endParaRPr lang="zh-CN" altLang="en-US"/>
        </a:p>
      </dgm:t>
    </dgm:pt>
    <dgm:pt modelId="{26B93DE3-689A-4E75-8704-56A95EE2E857}" type="sibTrans" cxnId="{B15B4D16-B82F-4AC5-ADCE-166A983D2B92}">
      <dgm:prSet/>
      <dgm:spPr/>
      <dgm:t>
        <a:bodyPr/>
        <a:lstStyle/>
        <a:p>
          <a:endParaRPr lang="zh-CN" altLang="en-US"/>
        </a:p>
      </dgm:t>
    </dgm:pt>
    <dgm:pt modelId="{DD8612E8-8502-4391-BBDE-2B840AA673DD}">
      <dgm:prSet phldrT="[文本]"/>
      <dgm:spPr/>
      <dgm:t>
        <a:bodyPr/>
        <a:lstStyle/>
        <a:p>
          <a:r>
            <a:rPr lang="en-US" altLang="zh-CN" dirty="0"/>
            <a:t>Data collect until August, 5</a:t>
          </a:r>
          <a:endParaRPr lang="zh-CN" altLang="en-US" dirty="0"/>
        </a:p>
      </dgm:t>
    </dgm:pt>
    <dgm:pt modelId="{F2204B62-BB24-47A8-B6E2-40670D94F399}" type="parTrans" cxnId="{B76FC903-ED47-4BAF-93A3-F7B6CA002111}">
      <dgm:prSet/>
      <dgm:spPr/>
      <dgm:t>
        <a:bodyPr/>
        <a:lstStyle/>
        <a:p>
          <a:endParaRPr lang="zh-CN" altLang="en-US"/>
        </a:p>
      </dgm:t>
    </dgm:pt>
    <dgm:pt modelId="{EA729837-7D74-4784-938A-947D78142EB8}" type="sibTrans" cxnId="{B76FC903-ED47-4BAF-93A3-F7B6CA002111}">
      <dgm:prSet/>
      <dgm:spPr/>
      <dgm:t>
        <a:bodyPr/>
        <a:lstStyle/>
        <a:p>
          <a:endParaRPr lang="zh-CN" altLang="en-US"/>
        </a:p>
      </dgm:t>
    </dgm:pt>
    <dgm:pt modelId="{FC591977-F286-49CB-9AE1-C04BF2AEB4F9}">
      <dgm:prSet phldrT="[文本]"/>
      <dgm:spPr/>
      <dgm:t>
        <a:bodyPr/>
        <a:lstStyle/>
        <a:p>
          <a:r>
            <a:rPr lang="en-US" altLang="zh-CN" dirty="0"/>
            <a:t>Report on 2024 ICCP</a:t>
          </a:r>
          <a:endParaRPr lang="zh-CN" altLang="en-US" dirty="0"/>
        </a:p>
      </dgm:t>
    </dgm:pt>
    <dgm:pt modelId="{F775997D-8BA2-4E40-9E5F-BC382FD5C1B7}" type="parTrans" cxnId="{532F7BE4-6C15-456E-AD9D-9CF6A56DC5E8}">
      <dgm:prSet/>
      <dgm:spPr/>
      <dgm:t>
        <a:bodyPr/>
        <a:lstStyle/>
        <a:p>
          <a:endParaRPr lang="zh-CN" altLang="en-US"/>
        </a:p>
      </dgm:t>
    </dgm:pt>
    <dgm:pt modelId="{F1A2D647-1A85-4EE5-9C98-C9B7B9E6174A}" type="sibTrans" cxnId="{532F7BE4-6C15-456E-AD9D-9CF6A56DC5E8}">
      <dgm:prSet/>
      <dgm:spPr/>
      <dgm:t>
        <a:bodyPr/>
        <a:lstStyle/>
        <a:p>
          <a:endParaRPr lang="zh-CN" altLang="en-US"/>
        </a:p>
      </dgm:t>
    </dgm:pt>
    <dgm:pt modelId="{49E4ADDF-B258-4BB6-B67A-28A46801E2EE}" type="pres">
      <dgm:prSet presAssocID="{CE9BB190-1D73-4537-B747-BD8753BCCC9B}" presName="theList" presStyleCnt="0">
        <dgm:presLayoutVars>
          <dgm:dir/>
          <dgm:animLvl val="lvl"/>
          <dgm:resizeHandles val="exact"/>
        </dgm:presLayoutVars>
      </dgm:prSet>
      <dgm:spPr/>
    </dgm:pt>
    <dgm:pt modelId="{BAFBECB4-DD3D-4AB3-A9EE-42FA2AAA6CAA}" type="pres">
      <dgm:prSet presAssocID="{2F8BBC91-F4A2-4DDF-9C28-B092431B273C}" presName="compNode" presStyleCnt="0"/>
      <dgm:spPr/>
    </dgm:pt>
    <dgm:pt modelId="{F6DDDF17-8164-4A18-B3C7-A4805A9C09D0}" type="pres">
      <dgm:prSet presAssocID="{2F8BBC91-F4A2-4DDF-9C28-B092431B273C}" presName="noGeometry" presStyleCnt="0"/>
      <dgm:spPr/>
    </dgm:pt>
    <dgm:pt modelId="{681130F8-E6FB-42BB-A202-4183D982E70B}" type="pres">
      <dgm:prSet presAssocID="{2F8BBC91-F4A2-4DDF-9C28-B092431B273C}" presName="childTextVisible" presStyleLbl="bgAccFollowNode1" presStyleIdx="0" presStyleCnt="2">
        <dgm:presLayoutVars>
          <dgm:bulletEnabled val="1"/>
        </dgm:presLayoutVars>
      </dgm:prSet>
      <dgm:spPr/>
    </dgm:pt>
    <dgm:pt modelId="{A3D71E3D-6AF1-4C45-8D15-D91742229445}" type="pres">
      <dgm:prSet presAssocID="{2F8BBC91-F4A2-4DDF-9C28-B092431B273C}" presName="childTextHidden" presStyleLbl="bgAccFollowNode1" presStyleIdx="0" presStyleCnt="2"/>
      <dgm:spPr/>
    </dgm:pt>
    <dgm:pt modelId="{6E167D8F-DAC8-4952-9D9C-975978B482F6}" type="pres">
      <dgm:prSet presAssocID="{2F8BBC91-F4A2-4DDF-9C28-B092431B273C}" presName="parentText" presStyleLbl="node1" presStyleIdx="0" presStyleCnt="2" custLinFactNeighborX="-28398">
        <dgm:presLayoutVars>
          <dgm:chMax val="1"/>
          <dgm:bulletEnabled val="1"/>
        </dgm:presLayoutVars>
      </dgm:prSet>
      <dgm:spPr/>
    </dgm:pt>
    <dgm:pt modelId="{BBF274F8-E300-409F-AD94-FA74052E07ED}" type="pres">
      <dgm:prSet presAssocID="{2F8BBC91-F4A2-4DDF-9C28-B092431B273C}" presName="aSpace" presStyleCnt="0"/>
      <dgm:spPr/>
    </dgm:pt>
    <dgm:pt modelId="{6C2A7CE7-4373-4A54-BED7-A22886F75014}" type="pres">
      <dgm:prSet presAssocID="{E12E313D-9C74-47FA-AC0B-C8D887EB5351}" presName="compNode" presStyleCnt="0"/>
      <dgm:spPr/>
    </dgm:pt>
    <dgm:pt modelId="{3925FD36-5FFD-4B46-B1F4-FA3EBF801B1D}" type="pres">
      <dgm:prSet presAssocID="{E12E313D-9C74-47FA-AC0B-C8D887EB5351}" presName="noGeometry" presStyleCnt="0"/>
      <dgm:spPr/>
    </dgm:pt>
    <dgm:pt modelId="{A7BF25B2-3F04-482D-8050-4605EB8794A1}" type="pres">
      <dgm:prSet presAssocID="{E12E313D-9C74-47FA-AC0B-C8D887EB5351}" presName="childTextVisible" presStyleLbl="bgAccFollowNode1" presStyleIdx="1" presStyleCnt="2">
        <dgm:presLayoutVars>
          <dgm:bulletEnabled val="1"/>
        </dgm:presLayoutVars>
      </dgm:prSet>
      <dgm:spPr/>
    </dgm:pt>
    <dgm:pt modelId="{EB2E1D7E-E445-45F0-AEF8-46E6027AF538}" type="pres">
      <dgm:prSet presAssocID="{E12E313D-9C74-47FA-AC0B-C8D887EB5351}" presName="childTextHidden" presStyleLbl="bgAccFollowNode1" presStyleIdx="1" presStyleCnt="2"/>
      <dgm:spPr/>
    </dgm:pt>
    <dgm:pt modelId="{DC8CB0C4-A43C-45B9-99EF-5CFE4CF610AD}" type="pres">
      <dgm:prSet presAssocID="{E12E313D-9C74-47FA-AC0B-C8D887EB5351}" presName="parentText" presStyleLbl="node1" presStyleIdx="1" presStyleCnt="2">
        <dgm:presLayoutVars>
          <dgm:chMax val="1"/>
          <dgm:bulletEnabled val="1"/>
        </dgm:presLayoutVars>
      </dgm:prSet>
      <dgm:spPr/>
    </dgm:pt>
  </dgm:ptLst>
  <dgm:cxnLst>
    <dgm:cxn modelId="{B76FC903-ED47-4BAF-93A3-F7B6CA002111}" srcId="{E12E313D-9C74-47FA-AC0B-C8D887EB5351}" destId="{DD8612E8-8502-4391-BBDE-2B840AA673DD}" srcOrd="0" destOrd="0" parTransId="{F2204B62-BB24-47A8-B6E2-40670D94F399}" sibTransId="{EA729837-7D74-4784-938A-947D78142EB8}"/>
    <dgm:cxn modelId="{11A01515-C9E4-45D5-B9B4-1D02C53D83CB}" type="presOf" srcId="{CE9BB190-1D73-4537-B747-BD8753BCCC9B}" destId="{49E4ADDF-B258-4BB6-B67A-28A46801E2EE}" srcOrd="0" destOrd="0" presId="urn:microsoft.com/office/officeart/2005/8/layout/hProcess6"/>
    <dgm:cxn modelId="{B15B4D16-B82F-4AC5-ADCE-166A983D2B92}" srcId="{CE9BB190-1D73-4537-B747-BD8753BCCC9B}" destId="{E12E313D-9C74-47FA-AC0B-C8D887EB5351}" srcOrd="1" destOrd="0" parTransId="{3E940B10-F628-430A-9E8C-6D42ADF957D5}" sibTransId="{26B93DE3-689A-4E75-8704-56A95EE2E857}"/>
    <dgm:cxn modelId="{E69D9E25-7EF5-4488-BF34-6A1FFD02A00F}" type="presOf" srcId="{E12E313D-9C74-47FA-AC0B-C8D887EB5351}" destId="{DC8CB0C4-A43C-45B9-99EF-5CFE4CF610AD}" srcOrd="0" destOrd="0" presId="urn:microsoft.com/office/officeart/2005/8/layout/hProcess6"/>
    <dgm:cxn modelId="{0AEC7F5B-44C7-4827-B3BA-74F0E02779ED}" type="presOf" srcId="{FC591977-F286-49CB-9AE1-C04BF2AEB4F9}" destId="{EB2E1D7E-E445-45F0-AEF8-46E6027AF538}" srcOrd="1" destOrd="1" presId="urn:microsoft.com/office/officeart/2005/8/layout/hProcess6"/>
    <dgm:cxn modelId="{46B7F27D-CA4F-41B2-B49A-80B80D5D093A}" type="presOf" srcId="{DD8612E8-8502-4391-BBDE-2B840AA673DD}" destId="{A7BF25B2-3F04-482D-8050-4605EB8794A1}" srcOrd="0" destOrd="0" presId="urn:microsoft.com/office/officeart/2005/8/layout/hProcess6"/>
    <dgm:cxn modelId="{CCCF5A80-1DCA-4D14-BFE9-B0F7419874A3}" type="presOf" srcId="{FC591977-F286-49CB-9AE1-C04BF2AEB4F9}" destId="{A7BF25B2-3F04-482D-8050-4605EB8794A1}" srcOrd="0" destOrd="1" presId="urn:microsoft.com/office/officeart/2005/8/layout/hProcess6"/>
    <dgm:cxn modelId="{D1810D9F-84EA-4A1F-93B7-ECF6288E646A}" srcId="{2F8BBC91-F4A2-4DDF-9C28-B092431B273C}" destId="{AF746628-7123-4EF2-92C4-33F6F0867F0E}" srcOrd="0" destOrd="0" parTransId="{9915FDE9-2C8B-44B4-867C-B2290B48BA3C}" sibTransId="{A6EB9194-93A3-4E95-8515-0725059D944F}"/>
    <dgm:cxn modelId="{46D214AA-D048-414A-91FA-8C9F145E362C}" type="presOf" srcId="{AF746628-7123-4EF2-92C4-33F6F0867F0E}" destId="{681130F8-E6FB-42BB-A202-4183D982E70B}" srcOrd="0" destOrd="0" presId="urn:microsoft.com/office/officeart/2005/8/layout/hProcess6"/>
    <dgm:cxn modelId="{80916AC2-B8B4-4ADF-8125-6B6E77FD81FB}" type="presOf" srcId="{AF746628-7123-4EF2-92C4-33F6F0867F0E}" destId="{A3D71E3D-6AF1-4C45-8D15-D91742229445}" srcOrd="1" destOrd="0" presId="urn:microsoft.com/office/officeart/2005/8/layout/hProcess6"/>
    <dgm:cxn modelId="{E2D3BFC2-5445-4B4A-991E-B6431DA086D2}" srcId="{CE9BB190-1D73-4537-B747-BD8753BCCC9B}" destId="{2F8BBC91-F4A2-4DDF-9C28-B092431B273C}" srcOrd="0" destOrd="0" parTransId="{594C30C3-3A7F-4357-ABB9-55E70B8F9768}" sibTransId="{DF6B1684-8C6E-4320-8203-0FE3D584C930}"/>
    <dgm:cxn modelId="{0DA758D6-6BC2-402D-B603-91AF566CB6DA}" type="presOf" srcId="{DD8612E8-8502-4391-BBDE-2B840AA673DD}" destId="{EB2E1D7E-E445-45F0-AEF8-46E6027AF538}" srcOrd="1" destOrd="0" presId="urn:microsoft.com/office/officeart/2005/8/layout/hProcess6"/>
    <dgm:cxn modelId="{532F7BE4-6C15-456E-AD9D-9CF6A56DC5E8}" srcId="{E12E313D-9C74-47FA-AC0B-C8D887EB5351}" destId="{FC591977-F286-49CB-9AE1-C04BF2AEB4F9}" srcOrd="1" destOrd="0" parTransId="{F775997D-8BA2-4E40-9E5F-BC382FD5C1B7}" sibTransId="{F1A2D647-1A85-4EE5-9C98-C9B7B9E6174A}"/>
    <dgm:cxn modelId="{3B39A4EB-3B51-496A-92ED-357F57F39E7E}" type="presOf" srcId="{2F8BBC91-F4A2-4DDF-9C28-B092431B273C}" destId="{6E167D8F-DAC8-4952-9D9C-975978B482F6}" srcOrd="0" destOrd="0" presId="urn:microsoft.com/office/officeart/2005/8/layout/hProcess6"/>
    <dgm:cxn modelId="{167DD8B3-053C-4D27-8F85-44016FCA22FA}" type="presParOf" srcId="{49E4ADDF-B258-4BB6-B67A-28A46801E2EE}" destId="{BAFBECB4-DD3D-4AB3-A9EE-42FA2AAA6CAA}" srcOrd="0" destOrd="0" presId="urn:microsoft.com/office/officeart/2005/8/layout/hProcess6"/>
    <dgm:cxn modelId="{7D140195-12F0-4033-87FB-DBB60D96A4FC}" type="presParOf" srcId="{BAFBECB4-DD3D-4AB3-A9EE-42FA2AAA6CAA}" destId="{F6DDDF17-8164-4A18-B3C7-A4805A9C09D0}" srcOrd="0" destOrd="0" presId="urn:microsoft.com/office/officeart/2005/8/layout/hProcess6"/>
    <dgm:cxn modelId="{4382D97C-9A60-42BD-A1E7-5246A495BBF2}" type="presParOf" srcId="{BAFBECB4-DD3D-4AB3-A9EE-42FA2AAA6CAA}" destId="{681130F8-E6FB-42BB-A202-4183D982E70B}" srcOrd="1" destOrd="0" presId="urn:microsoft.com/office/officeart/2005/8/layout/hProcess6"/>
    <dgm:cxn modelId="{523C975C-4FE0-4E43-95C2-9B8AF47AC878}" type="presParOf" srcId="{BAFBECB4-DD3D-4AB3-A9EE-42FA2AAA6CAA}" destId="{A3D71E3D-6AF1-4C45-8D15-D91742229445}" srcOrd="2" destOrd="0" presId="urn:microsoft.com/office/officeart/2005/8/layout/hProcess6"/>
    <dgm:cxn modelId="{C71FD39D-22B7-4678-BD97-C7136A3B218B}" type="presParOf" srcId="{BAFBECB4-DD3D-4AB3-A9EE-42FA2AAA6CAA}" destId="{6E167D8F-DAC8-4952-9D9C-975978B482F6}" srcOrd="3" destOrd="0" presId="urn:microsoft.com/office/officeart/2005/8/layout/hProcess6"/>
    <dgm:cxn modelId="{A954E6AD-5134-4E5B-82E8-9B8B34E9F340}" type="presParOf" srcId="{49E4ADDF-B258-4BB6-B67A-28A46801E2EE}" destId="{BBF274F8-E300-409F-AD94-FA74052E07ED}" srcOrd="1" destOrd="0" presId="urn:microsoft.com/office/officeart/2005/8/layout/hProcess6"/>
    <dgm:cxn modelId="{1333F33B-8C7D-4329-BE12-11E16CC3EF78}" type="presParOf" srcId="{49E4ADDF-B258-4BB6-B67A-28A46801E2EE}" destId="{6C2A7CE7-4373-4A54-BED7-A22886F75014}" srcOrd="2" destOrd="0" presId="urn:microsoft.com/office/officeart/2005/8/layout/hProcess6"/>
    <dgm:cxn modelId="{6DA35F56-8435-4BAB-A315-26576AAAA280}" type="presParOf" srcId="{6C2A7CE7-4373-4A54-BED7-A22886F75014}" destId="{3925FD36-5FFD-4B46-B1F4-FA3EBF801B1D}" srcOrd="0" destOrd="0" presId="urn:microsoft.com/office/officeart/2005/8/layout/hProcess6"/>
    <dgm:cxn modelId="{7994530F-9E88-4601-8976-471E67E9649C}" type="presParOf" srcId="{6C2A7CE7-4373-4A54-BED7-A22886F75014}" destId="{A7BF25B2-3F04-482D-8050-4605EB8794A1}" srcOrd="1" destOrd="0" presId="urn:microsoft.com/office/officeart/2005/8/layout/hProcess6"/>
    <dgm:cxn modelId="{65E3FA5F-C1DC-4337-8C82-5A05DDF30F85}" type="presParOf" srcId="{6C2A7CE7-4373-4A54-BED7-A22886F75014}" destId="{EB2E1D7E-E445-45F0-AEF8-46E6027AF538}" srcOrd="2" destOrd="0" presId="urn:microsoft.com/office/officeart/2005/8/layout/hProcess6"/>
    <dgm:cxn modelId="{39509D9E-559D-4A38-A9B9-FE17048733AB}" type="presParOf" srcId="{6C2A7CE7-4373-4A54-BED7-A22886F75014}" destId="{DC8CB0C4-A43C-45B9-99EF-5CFE4CF610AD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9C1A87-648F-4FA3-8298-F7FF69248063}" type="doc">
      <dgm:prSet loTypeId="urn:microsoft.com/office/officeart/2005/8/layout/hProcess9#1" loCatId="process" qsTypeId="urn:microsoft.com/office/officeart/2005/8/quickstyle/simple1#3" qsCatId="simple" csTypeId="urn:microsoft.com/office/officeart/2005/8/colors/accent1_2#3" csCatId="accent1" phldr="0"/>
      <dgm:spPr/>
    </dgm:pt>
    <dgm:pt modelId="{220DFBB3-6A2B-48E2-96FE-229E7135E22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Summary and Update</a:t>
          </a:r>
        </a:p>
      </dgm:t>
    </dgm:pt>
    <dgm:pt modelId="{6799A159-375E-48BE-AABD-9A2FE821DAF2}" type="parTrans" cxnId="{46514E1A-118A-434A-B547-9213B272CFA0}">
      <dgm:prSet/>
      <dgm:spPr/>
    </dgm:pt>
    <dgm:pt modelId="{3E8FE182-047D-4DBF-B997-A26D7EF167CE}" type="sibTrans" cxnId="{46514E1A-118A-434A-B547-9213B272CFA0}">
      <dgm:prSet/>
      <dgm:spPr/>
    </dgm:pt>
    <dgm:pt modelId="{2BAA06EE-C86F-49AF-99BB-79BA0A7024A5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2025 ICCP</a:t>
          </a:r>
        </a:p>
      </dgm:t>
    </dgm:pt>
    <dgm:pt modelId="{A5CFD625-30CE-461F-8B81-D06F77FA42EF}" type="parTrans" cxnId="{CCE84DFE-5AB6-4D9D-81C4-0907CAC934C3}">
      <dgm:prSet/>
      <dgm:spPr/>
    </dgm:pt>
    <dgm:pt modelId="{C409FDE6-5B12-4918-B71D-6D01D512B111}" type="sibTrans" cxnId="{CCE84DFE-5AB6-4D9D-81C4-0907CAC934C3}">
      <dgm:prSet/>
      <dgm:spPr/>
    </dgm:pt>
    <dgm:pt modelId="{FF5EBCE2-33A1-4410-8CCE-241621ACBF4A}" type="pres">
      <dgm:prSet presAssocID="{0F9C1A87-648F-4FA3-8298-F7FF69248063}" presName="CompostProcess" presStyleCnt="0">
        <dgm:presLayoutVars>
          <dgm:dir/>
          <dgm:resizeHandles val="exact"/>
        </dgm:presLayoutVars>
      </dgm:prSet>
      <dgm:spPr/>
    </dgm:pt>
    <dgm:pt modelId="{5C766BF9-8E89-4CF9-B19C-78006AB9D0FF}" type="pres">
      <dgm:prSet presAssocID="{0F9C1A87-648F-4FA3-8298-F7FF69248063}" presName="arrow" presStyleLbl="bgShp" presStyleIdx="0" presStyleCnt="1"/>
      <dgm:spPr/>
    </dgm:pt>
    <dgm:pt modelId="{44C3D485-6283-4E5E-8A42-8B1B6385595E}" type="pres">
      <dgm:prSet presAssocID="{0F9C1A87-648F-4FA3-8298-F7FF69248063}" presName="linearProcess" presStyleCnt="0"/>
      <dgm:spPr/>
    </dgm:pt>
    <dgm:pt modelId="{88977C2E-9DA8-43F7-869A-FA4A7946B9D0}" type="pres">
      <dgm:prSet presAssocID="{220DFBB3-6A2B-48E2-96FE-229E7135E226}" presName="textNode" presStyleLbl="node1" presStyleIdx="0" presStyleCnt="2">
        <dgm:presLayoutVars>
          <dgm:bulletEnabled val="1"/>
        </dgm:presLayoutVars>
      </dgm:prSet>
      <dgm:spPr/>
    </dgm:pt>
    <dgm:pt modelId="{409696F9-775D-4DF9-8C31-B566981A86A8}" type="pres">
      <dgm:prSet presAssocID="{3E8FE182-047D-4DBF-B997-A26D7EF167CE}" presName="sibTrans" presStyleCnt="0"/>
      <dgm:spPr/>
    </dgm:pt>
    <dgm:pt modelId="{B0141BFD-552C-43F6-9DD9-B107954BE5A0}" type="pres">
      <dgm:prSet presAssocID="{2BAA06EE-C86F-49AF-99BB-79BA0A7024A5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4236171A-55DA-428B-B208-362122F2D379}" type="presOf" srcId="{2BAA06EE-C86F-49AF-99BB-79BA0A7024A5}" destId="{B0141BFD-552C-43F6-9DD9-B107954BE5A0}" srcOrd="0" destOrd="0" presId="urn:microsoft.com/office/officeart/2005/8/layout/hProcess9#1"/>
    <dgm:cxn modelId="{46514E1A-118A-434A-B547-9213B272CFA0}" srcId="{0F9C1A87-648F-4FA3-8298-F7FF69248063}" destId="{220DFBB3-6A2B-48E2-96FE-229E7135E226}" srcOrd="0" destOrd="0" parTransId="{6799A159-375E-48BE-AABD-9A2FE821DAF2}" sibTransId="{3E8FE182-047D-4DBF-B997-A26D7EF167CE}"/>
    <dgm:cxn modelId="{318BCC36-5AE6-4042-B778-93D0513CB034}" type="presOf" srcId="{220DFBB3-6A2B-48E2-96FE-229E7135E226}" destId="{88977C2E-9DA8-43F7-869A-FA4A7946B9D0}" srcOrd="0" destOrd="0" presId="urn:microsoft.com/office/officeart/2005/8/layout/hProcess9#1"/>
    <dgm:cxn modelId="{21E53984-91E8-4BAE-9FF0-01AAAAEC0249}" type="presOf" srcId="{0F9C1A87-648F-4FA3-8298-F7FF69248063}" destId="{FF5EBCE2-33A1-4410-8CCE-241621ACBF4A}" srcOrd="0" destOrd="0" presId="urn:microsoft.com/office/officeart/2005/8/layout/hProcess9#1"/>
    <dgm:cxn modelId="{CCE84DFE-5AB6-4D9D-81C4-0907CAC934C3}" srcId="{0F9C1A87-648F-4FA3-8298-F7FF69248063}" destId="{2BAA06EE-C86F-49AF-99BB-79BA0A7024A5}" srcOrd="1" destOrd="0" parTransId="{A5CFD625-30CE-461F-8B81-D06F77FA42EF}" sibTransId="{C409FDE6-5B12-4918-B71D-6D01D512B111}"/>
    <dgm:cxn modelId="{D3CEB728-7482-471B-8273-06A1643C06FD}" type="presParOf" srcId="{FF5EBCE2-33A1-4410-8CCE-241621ACBF4A}" destId="{5C766BF9-8E89-4CF9-B19C-78006AB9D0FF}" srcOrd="0" destOrd="0" presId="urn:microsoft.com/office/officeart/2005/8/layout/hProcess9#1"/>
    <dgm:cxn modelId="{46431E55-D79C-4E4A-95E2-6877662E6493}" type="presParOf" srcId="{FF5EBCE2-33A1-4410-8CCE-241621ACBF4A}" destId="{44C3D485-6283-4E5E-8A42-8B1B6385595E}" srcOrd="1" destOrd="0" presId="urn:microsoft.com/office/officeart/2005/8/layout/hProcess9#1"/>
    <dgm:cxn modelId="{2FD8156C-A662-46CA-A761-61CF07AAC3F1}" type="presParOf" srcId="{44C3D485-6283-4E5E-8A42-8B1B6385595E}" destId="{88977C2E-9DA8-43F7-869A-FA4A7946B9D0}" srcOrd="0" destOrd="0" presId="urn:microsoft.com/office/officeart/2005/8/layout/hProcess9#1"/>
    <dgm:cxn modelId="{F3349675-4434-41AF-87DA-99930BBC8B46}" type="presParOf" srcId="{44C3D485-6283-4E5E-8A42-8B1B6385595E}" destId="{409696F9-775D-4DF9-8C31-B566981A86A8}" srcOrd="1" destOrd="0" presId="urn:microsoft.com/office/officeart/2005/8/layout/hProcess9#1"/>
    <dgm:cxn modelId="{CD3E20B4-03BC-4C91-A7C4-703483932131}" type="presParOf" srcId="{44C3D485-6283-4E5E-8A42-8B1B6385595E}" destId="{B0141BFD-552C-43F6-9DD9-B107954BE5A0}" srcOrd="2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4BAD3-7F25-462D-93C6-D1A1DC6F1690}">
      <dsp:nvSpPr>
        <dsp:cNvPr id="0" name=""/>
        <dsp:cNvSpPr/>
      </dsp:nvSpPr>
      <dsp:spPr bwMode="white">
        <a:xfrm>
          <a:off x="572911" y="984132"/>
          <a:ext cx="2285931" cy="1998191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2022 ICCP Meeting,   New Delhi</a:t>
          </a:r>
        </a:p>
      </dsp:txBody>
      <dsp:txXfrm>
        <a:off x="1144394" y="1283861"/>
        <a:ext cx="1114391" cy="1398733"/>
      </dsp:txXfrm>
    </dsp:sp>
    <dsp:sp modelId="{95E2B0B2-DDD9-4850-98DF-F1AB6521B54A}">
      <dsp:nvSpPr>
        <dsp:cNvPr id="0" name=""/>
        <dsp:cNvSpPr/>
      </dsp:nvSpPr>
      <dsp:spPr bwMode="white">
        <a:xfrm>
          <a:off x="1428" y="1411745"/>
          <a:ext cx="1142965" cy="1142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Established</a:t>
          </a:r>
        </a:p>
      </dsp:txBody>
      <dsp:txXfrm>
        <a:off x="168811" y="1579128"/>
        <a:ext cx="808199" cy="808199"/>
      </dsp:txXfrm>
    </dsp:sp>
    <dsp:sp modelId="{0C258EF2-F3A8-4706-B283-DE1F200E1E19}">
      <dsp:nvSpPr>
        <dsp:cNvPr id="0" name=""/>
        <dsp:cNvSpPr/>
      </dsp:nvSpPr>
      <dsp:spPr bwMode="white">
        <a:xfrm>
          <a:off x="3290312" y="984132"/>
          <a:ext cx="2851699" cy="1998191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ICCP Newsletter No. 84, Dec 2022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Participants &amp; Samples preparation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Workgroup Webpage in Commission II, July 2023 </a:t>
          </a:r>
        </a:p>
      </dsp:txBody>
      <dsp:txXfrm>
        <a:off x="4003237" y="1283861"/>
        <a:ext cx="1439407" cy="1398733"/>
      </dsp:txXfrm>
    </dsp:sp>
    <dsp:sp modelId="{51273999-12D0-4719-B5FD-EF5731DD3BE5}">
      <dsp:nvSpPr>
        <dsp:cNvPr id="0" name=""/>
        <dsp:cNvSpPr/>
      </dsp:nvSpPr>
      <dsp:spPr bwMode="white">
        <a:xfrm>
          <a:off x="3001713" y="1411745"/>
          <a:ext cx="1142965" cy="1142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Call</a:t>
          </a:r>
        </a:p>
      </dsp:txBody>
      <dsp:txXfrm>
        <a:off x="3169096" y="1579128"/>
        <a:ext cx="808199" cy="808199"/>
      </dsp:txXfrm>
    </dsp:sp>
    <dsp:sp modelId="{FD9B93C3-D60B-4D32-A128-CF87BC208207}">
      <dsp:nvSpPr>
        <dsp:cNvPr id="0" name=""/>
        <dsp:cNvSpPr/>
      </dsp:nvSpPr>
      <dsp:spPr bwMode="white">
        <a:xfrm>
          <a:off x="6856365" y="984132"/>
          <a:ext cx="2285931" cy="1998191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2023 ICCP|TSOP Meeting</a:t>
          </a:r>
        </a:p>
      </dsp:txBody>
      <dsp:txXfrm>
        <a:off x="7427847" y="1283861"/>
        <a:ext cx="1114391" cy="1398733"/>
      </dsp:txXfrm>
    </dsp:sp>
    <dsp:sp modelId="{056CF7D0-29F7-487C-9A43-7E9B9126002B}">
      <dsp:nvSpPr>
        <dsp:cNvPr id="0" name=""/>
        <dsp:cNvSpPr/>
      </dsp:nvSpPr>
      <dsp:spPr bwMode="white">
        <a:xfrm>
          <a:off x="6284882" y="1411745"/>
          <a:ext cx="1142965" cy="1142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Release</a:t>
          </a:r>
        </a:p>
      </dsp:txBody>
      <dsp:txXfrm>
        <a:off x="6452265" y="1579128"/>
        <a:ext cx="808199" cy="808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130F8-E6FB-42BB-A202-4183D982E70B}">
      <dsp:nvSpPr>
        <dsp:cNvPr id="0" name=""/>
        <dsp:cNvSpPr/>
      </dsp:nvSpPr>
      <dsp:spPr bwMode="white">
        <a:xfrm>
          <a:off x="603288" y="977431"/>
          <a:ext cx="2412852" cy="210913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/>
            <a:t>Sample delivery (Pick up by person on 2023 ICPP + shipping)</a:t>
          </a:r>
          <a:endParaRPr lang="zh-CN" altLang="en-US" sz="1500" kern="1200" dirty="0"/>
        </a:p>
      </dsp:txBody>
      <dsp:txXfrm>
        <a:off x="1206501" y="1293801"/>
        <a:ext cx="1176265" cy="1476396"/>
      </dsp:txXfrm>
    </dsp:sp>
    <dsp:sp modelId="{6E167D8F-DAC8-4952-9D9C-975978B482F6}">
      <dsp:nvSpPr>
        <dsp:cNvPr id="0" name=""/>
        <dsp:cNvSpPr/>
      </dsp:nvSpPr>
      <dsp:spPr bwMode="white">
        <a:xfrm>
          <a:off x="0" y="1428786"/>
          <a:ext cx="1206426" cy="1206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/>
            <a:t>Exercise</a:t>
          </a:r>
          <a:endParaRPr lang="zh-CN" altLang="en-US" sz="1500" kern="1200" dirty="0"/>
        </a:p>
      </dsp:txBody>
      <dsp:txXfrm>
        <a:off x="176677" y="1605463"/>
        <a:ext cx="853072" cy="853072"/>
      </dsp:txXfrm>
    </dsp:sp>
    <dsp:sp modelId="{A7BF25B2-3F04-482D-8050-4605EB8794A1}">
      <dsp:nvSpPr>
        <dsp:cNvPr id="0" name=""/>
        <dsp:cNvSpPr/>
      </dsp:nvSpPr>
      <dsp:spPr bwMode="white">
        <a:xfrm>
          <a:off x="3770157" y="977431"/>
          <a:ext cx="2412852" cy="210913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500" kern="1200" dirty="0"/>
            <a:t>Data collect until August, 5</a:t>
          </a:r>
          <a:endParaRPr lang="zh-CN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500" kern="1200" dirty="0"/>
            <a:t>Report on 2024 ICCP</a:t>
          </a:r>
          <a:endParaRPr lang="zh-CN" altLang="en-US" sz="1500" kern="1200" dirty="0"/>
        </a:p>
      </dsp:txBody>
      <dsp:txXfrm>
        <a:off x="4373370" y="1293801"/>
        <a:ext cx="1176265" cy="1476396"/>
      </dsp:txXfrm>
    </dsp:sp>
    <dsp:sp modelId="{DC8CB0C4-A43C-45B9-99EF-5CFE4CF610AD}">
      <dsp:nvSpPr>
        <dsp:cNvPr id="0" name=""/>
        <dsp:cNvSpPr/>
      </dsp:nvSpPr>
      <dsp:spPr bwMode="white">
        <a:xfrm>
          <a:off x="3166944" y="1428786"/>
          <a:ext cx="1206426" cy="12064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/>
            <a:t>Data collection</a:t>
          </a:r>
          <a:endParaRPr lang="zh-CN" altLang="en-US" sz="1500" kern="1200" dirty="0"/>
        </a:p>
      </dsp:txBody>
      <dsp:txXfrm>
        <a:off x="3343621" y="1605463"/>
        <a:ext cx="853072" cy="8530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6BF9-8E89-4CF9-B19C-78006AB9D0FF}">
      <dsp:nvSpPr>
        <dsp:cNvPr id="0" name=""/>
        <dsp:cNvSpPr/>
      </dsp:nvSpPr>
      <dsp:spPr>
        <a:xfrm>
          <a:off x="248745" y="0"/>
          <a:ext cx="2819114" cy="271208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77C2E-9DA8-43F7-869A-FA4A7946B9D0}">
      <dsp:nvSpPr>
        <dsp:cNvPr id="0" name=""/>
        <dsp:cNvSpPr/>
      </dsp:nvSpPr>
      <dsp:spPr bwMode="white">
        <a:xfrm>
          <a:off x="40" y="813625"/>
          <a:ext cx="1617816" cy="10848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/>
            <a:t>Summary and Update</a:t>
          </a:r>
        </a:p>
      </dsp:txBody>
      <dsp:txXfrm>
        <a:off x="52997" y="866582"/>
        <a:ext cx="1511902" cy="978920"/>
      </dsp:txXfrm>
    </dsp:sp>
    <dsp:sp modelId="{B0141BFD-552C-43F6-9DD9-B107954BE5A0}">
      <dsp:nvSpPr>
        <dsp:cNvPr id="0" name=""/>
        <dsp:cNvSpPr/>
      </dsp:nvSpPr>
      <dsp:spPr bwMode="white">
        <a:xfrm>
          <a:off x="1698747" y="813625"/>
          <a:ext cx="1617816" cy="10848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/>
            <a:t>2025 ICCP</a:t>
          </a:r>
        </a:p>
      </dsp:txBody>
      <dsp:txXfrm>
        <a:off x="1751704" y="866582"/>
        <a:ext cx="1511902" cy="978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Noto Sans Display"/>
                <a:cs typeface="Times New Roman" panose="02020603050405020304" pitchFamily="18" charset="0"/>
                <a:sym typeface="+mn-ea"/>
              </a:rPr>
              <a:t>any tendency or correlation between the Rr % and SD, etc. Once the report is written, it will have to be circulated among the participants with the aim to approve it. </a:t>
            </a:r>
            <a:endParaRPr lang="en-US" altLang="zh-CN" b="0" i="0">
              <a:solidFill>
                <a:srgbClr val="000000"/>
              </a:solidFill>
              <a:latin typeface="Times New Roman" panose="02020603050405020304" pitchFamily="18" charset="0"/>
              <a:ea typeface="Noto Sans Display"/>
              <a:cs typeface="Times New Roman" panose="02020603050405020304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Noto Sans Display"/>
                <a:cs typeface="Times New Roman" panose="02020603050405020304" pitchFamily="18" charset="0"/>
                <a:sym typeface="+mn-ea"/>
              </a:rPr>
              <a:t> </a:t>
            </a:r>
            <a:endParaRPr lang="en-US" altLang="zh-CN" b="0" i="0">
              <a:solidFill>
                <a:srgbClr val="000000"/>
              </a:solidFill>
              <a:latin typeface="Times New Roman" panose="02020603050405020304" pitchFamily="18" charset="0"/>
              <a:ea typeface="Noto Sans Display"/>
              <a:cs typeface="Times New Roman" panose="02020603050405020304" pitchFamily="18" charset="0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095" y="1960079"/>
            <a:ext cx="10222987" cy="3937484"/>
          </a:xfrm>
        </p:spPr>
        <p:txBody>
          <a:bodyPr/>
          <a:lstStyle>
            <a:lvl1pPr marL="0" indent="0">
              <a:buFont typeface="Calibri" panose="020F050202020403020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74112" y="340161"/>
            <a:ext cx="1826368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11068" y="6581497"/>
            <a:ext cx="252066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t>27/05/2026</a:t>
            </a:fld>
            <a:r>
              <a:rPr lang="en-GB" dirty="0"/>
              <a:t>09/05/2023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 bwMode="auto">
          <a:xfrm>
            <a:off x="0" y="-1"/>
            <a:ext cx="12196376" cy="5894387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anose="020B0503030502030804" pitchFamily="34" charset="0"/>
              <a:buNone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anose="020B0503030502030804" pitchFamily="34" charset="0"/>
            </a:endParaRPr>
          </a:p>
        </p:txBody>
      </p:sp>
      <p:sp>
        <p:nvSpPr>
          <p:cNvPr id="16" name="Black Rectangle"/>
          <p:cNvSpPr/>
          <p:nvPr userDrawn="1"/>
        </p:nvSpPr>
        <p:spPr>
          <a:xfrm>
            <a:off x="990258" y="1045684"/>
            <a:ext cx="648000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/>
          </a:p>
          <a:p>
            <a:pPr algn="ctr"/>
            <a:endParaRPr lang="en-GB" sz="4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5995" y="228627"/>
            <a:ext cx="11559010" cy="752101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095" y="1373021"/>
            <a:ext cx="10222987" cy="4521366"/>
          </a:xfrm>
        </p:spPr>
        <p:txBody>
          <a:bodyPr/>
          <a:lstStyle>
            <a:lvl1pPr marL="0" indent="0">
              <a:buFont typeface="Calibri" panose="020F050202020403020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974112" y="340161"/>
            <a:ext cx="1826368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11068" y="6581497"/>
            <a:ext cx="252066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t>27/05/2026</a:t>
            </a:fld>
            <a:r>
              <a:rPr lang="en-GB" dirty="0"/>
              <a:t>09/05/2023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0BF26-66FF-4245-BC25-BE9F0E508C9F}" type="datetimeFigureOut">
              <a:rPr lang="zh-CN" altLang="en-US" smtClean="0"/>
              <a:t>2026/5/27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C376B-D3C5-4B63-A44C-767DFDB80B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.jpe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4564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6"/>
          <p:cNvSpPr/>
          <p:nvPr/>
        </p:nvSpPr>
        <p:spPr>
          <a:xfrm>
            <a:off x="2249488" y="3621088"/>
            <a:ext cx="7945437" cy="168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300"/>
              </a:spcAft>
              <a:buNone/>
            </a:pPr>
            <a:r>
              <a:rPr lang="da-DK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Conveners: </a:t>
            </a:r>
          </a:p>
          <a:p>
            <a:pPr algn="ctr">
              <a:lnSpc>
                <a:spcPct val="150000"/>
              </a:lnSpc>
              <a:spcAft>
                <a:spcPts val="300"/>
              </a:spcAft>
              <a:buNone/>
            </a:pPr>
            <a:r>
              <a:rPr lang="da-DK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Sherry (Xiaowei) Zheng</a:t>
            </a:r>
            <a:r>
              <a:rPr lang="da-DK" altLang="zh-C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a-DK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Gentzis</a:t>
            </a:r>
            <a:r>
              <a:rPr lang="en-US" altLang="zh-C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1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300"/>
              </a:spcAft>
              <a:buAutoNum type="arabicPeriod"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 University of Petroleum, Beijing, China</a:t>
            </a:r>
          </a:p>
          <a:p>
            <a:pPr algn="ctr">
              <a:lnSpc>
                <a:spcPct val="150000"/>
              </a:lnSpc>
              <a:spcAft>
                <a:spcPts val="300"/>
              </a:spcAft>
              <a:buAutoNum type="arabicPeriod"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Laboratories, 6316 Windfern Rd., Houston, TX, USA 77040</a:t>
            </a:r>
            <a:endParaRPr lang="en-US" altLang="zh-CN" sz="1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7"/>
          <p:cNvSpPr/>
          <p:nvPr/>
        </p:nvSpPr>
        <p:spPr>
          <a:xfrm>
            <a:off x="793115" y="2174240"/>
            <a:ext cx="109347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latin typeface="Gulim" pitchFamily="34" charset="-127"/>
              </a:rPr>
              <a:t>Geological Application of Graptolite Reflectance</a:t>
            </a:r>
          </a:p>
        </p:txBody>
      </p:sp>
      <p:pic>
        <p:nvPicPr>
          <p:cNvPr id="410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095" y="3810"/>
            <a:ext cx="730250" cy="730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Rectangle 10"/>
          <p:cNvSpPr/>
          <p:nvPr/>
        </p:nvSpPr>
        <p:spPr>
          <a:xfrm>
            <a:off x="3381058" y="276543"/>
            <a:ext cx="8015287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600" dirty="0">
                <a:latin typeface="Calibri" panose="020F0502020204030204" charset="0"/>
                <a:cs typeface="Calibri" panose="020F0502020204030204" charset="0"/>
              </a:rPr>
              <a:t>COMMISSION II: Geological Applications of Coal and Organic Petrology</a:t>
            </a:r>
            <a:endParaRPr lang="en-US" altLang="zh-CN" sz="1600" dirty="0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02835" y="618363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Calibri" panose="020F0502020204030204" charset="0"/>
                <a:cs typeface="Calibri" panose="020F0502020204030204" charset="0"/>
              </a:rPr>
              <a:t>18 Sep, 2025  Beijing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文本框 1"/>
          <p:cNvSpPr txBox="1"/>
          <p:nvPr/>
        </p:nvSpPr>
        <p:spPr>
          <a:xfrm>
            <a:off x="4264978" y="212408"/>
            <a:ext cx="35636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Data analysis—in order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221" name="图片 14"/>
          <p:cNvPicPr>
            <a:picLocks noChangeAspect="1"/>
          </p:cNvPicPr>
          <p:nvPr/>
        </p:nvPicPr>
        <p:blipFill>
          <a:blip r:embed="rId3"/>
          <a:srcRect r="78198"/>
          <a:stretch>
            <a:fillRect/>
          </a:stretch>
        </p:blipFill>
        <p:spPr>
          <a:xfrm>
            <a:off x="2971800" y="4576763"/>
            <a:ext cx="1806575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215" y="894080"/>
            <a:ext cx="8162290" cy="34626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b="15628"/>
          <a:stretch>
            <a:fillRect/>
          </a:stretch>
        </p:blipFill>
        <p:spPr>
          <a:xfrm>
            <a:off x="4778375" y="4603115"/>
            <a:ext cx="4055745" cy="207264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H="1">
            <a:off x="2592705" y="2013585"/>
            <a:ext cx="71285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本框 1"/>
          <p:cNvSpPr txBox="1"/>
          <p:nvPr/>
        </p:nvSpPr>
        <p:spPr>
          <a:xfrm>
            <a:off x="4313873" y="178753"/>
            <a:ext cx="35636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Data analysis—in order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44" name="图片 3"/>
          <p:cNvPicPr>
            <a:picLocks noChangeAspect="1"/>
          </p:cNvPicPr>
          <p:nvPr/>
        </p:nvPicPr>
        <p:blipFill>
          <a:blip r:embed="rId3"/>
          <a:srcRect r="78198"/>
          <a:stretch>
            <a:fillRect/>
          </a:stretch>
        </p:blipFill>
        <p:spPr>
          <a:xfrm>
            <a:off x="3371850" y="4525328"/>
            <a:ext cx="1806575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425" y="4548505"/>
            <a:ext cx="3860165" cy="2105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40" y="1000760"/>
            <a:ext cx="8394700" cy="34569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980" y="1026160"/>
            <a:ext cx="4424045" cy="28860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130" y="1026160"/>
            <a:ext cx="4430395" cy="2886075"/>
          </a:xfrm>
          <a:prstGeom prst="rect">
            <a:avLst/>
          </a:prstGeom>
        </p:spPr>
      </p:pic>
      <p:sp>
        <p:nvSpPr>
          <p:cNvPr id="11266" name="文本框 1"/>
          <p:cNvSpPr txBox="1"/>
          <p:nvPr/>
        </p:nvSpPr>
        <p:spPr>
          <a:xfrm>
            <a:off x="4120198" y="147638"/>
            <a:ext cx="35636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Data analysis—in order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70" name="文本框 6"/>
          <p:cNvSpPr txBox="1"/>
          <p:nvPr>
            <p:custDataLst>
              <p:tags r:id="rId1"/>
            </p:custDataLst>
          </p:nvPr>
        </p:nvSpPr>
        <p:spPr>
          <a:xfrm>
            <a:off x="4535805" y="3543935"/>
            <a:ext cx="121031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Gulim" pitchFamily="34" charset="-127"/>
              </a:rPr>
              <a:t>By</a:t>
            </a:r>
            <a:r>
              <a:rPr lang="zh-CN" altLang="en-US" dirty="0">
                <a:latin typeface="Gulim" pitchFamily="34" charset="-127"/>
              </a:rPr>
              <a:t>：</a:t>
            </a:r>
            <a:r>
              <a:rPr lang="en-US" altLang="zh-CN" dirty="0">
                <a:latin typeface="Gulim" pitchFamily="34" charset="-127"/>
              </a:rPr>
              <a:t>0.025</a:t>
            </a:r>
            <a:endParaRPr lang="zh-CN" altLang="en-US" dirty="0">
              <a:latin typeface="Gulim" pitchFamily="34" charset="-127"/>
            </a:endParaRPr>
          </a:p>
        </p:txBody>
      </p:sp>
      <p:sp>
        <p:nvSpPr>
          <p:cNvPr id="11271" name="文本框 7"/>
          <p:cNvSpPr txBox="1"/>
          <p:nvPr>
            <p:custDataLst>
              <p:tags r:id="rId2"/>
            </p:custDataLst>
          </p:nvPr>
        </p:nvSpPr>
        <p:spPr>
          <a:xfrm>
            <a:off x="9362440" y="3543935"/>
            <a:ext cx="10845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Gulim" pitchFamily="34" charset="-127"/>
              </a:rPr>
              <a:t>By</a:t>
            </a:r>
            <a:r>
              <a:rPr lang="zh-CN" altLang="en-US" dirty="0">
                <a:latin typeface="Gulim" pitchFamily="34" charset="-127"/>
              </a:rPr>
              <a:t>：</a:t>
            </a:r>
            <a:r>
              <a:rPr lang="en-US" altLang="zh-CN" dirty="0">
                <a:latin typeface="Gulim" pitchFamily="34" charset="-127"/>
              </a:rPr>
              <a:t>0.05</a:t>
            </a:r>
            <a:endParaRPr lang="zh-CN" altLang="en-US" dirty="0">
              <a:latin typeface="Gulim" pitchFamily="34" charset="-127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b="11483"/>
          <a:stretch>
            <a:fillRect/>
          </a:stretch>
        </p:blipFill>
        <p:spPr>
          <a:xfrm>
            <a:off x="2772410" y="4164330"/>
            <a:ext cx="6384925" cy="26060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文本框 1"/>
          <p:cNvSpPr txBox="1"/>
          <p:nvPr/>
        </p:nvSpPr>
        <p:spPr>
          <a:xfrm>
            <a:off x="4264978" y="212408"/>
            <a:ext cx="35636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Data analysis—in order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325" y="1071880"/>
            <a:ext cx="8359140" cy="3542030"/>
          </a:xfrm>
          <a:prstGeom prst="rect">
            <a:avLst/>
          </a:prstGeom>
        </p:spPr>
      </p:pic>
      <p:sp>
        <p:nvSpPr>
          <p:cNvPr id="13" name="五角星 12"/>
          <p:cNvSpPr/>
          <p:nvPr/>
        </p:nvSpPr>
        <p:spPr>
          <a:xfrm>
            <a:off x="5088255" y="2126615"/>
            <a:ext cx="180975" cy="17589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五角星 13"/>
          <p:cNvSpPr/>
          <p:nvPr/>
        </p:nvSpPr>
        <p:spPr>
          <a:xfrm>
            <a:off x="7079615" y="1827530"/>
            <a:ext cx="180975" cy="17589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185" y="4679950"/>
            <a:ext cx="7106285" cy="19875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文本框 4"/>
          <p:cNvSpPr txBox="1"/>
          <p:nvPr/>
        </p:nvSpPr>
        <p:spPr>
          <a:xfrm>
            <a:off x="4138613" y="147638"/>
            <a:ext cx="39141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Data analysis—SD vs GRo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110" y="2082165"/>
            <a:ext cx="3274695" cy="30048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500" y="2082165"/>
            <a:ext cx="3274060" cy="3004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545" y="2082165"/>
            <a:ext cx="3023870" cy="29140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2523" r="37335" b="19291"/>
          <a:stretch>
            <a:fillRect/>
          </a:stretch>
        </p:blipFill>
        <p:spPr>
          <a:xfrm>
            <a:off x="773430" y="1230630"/>
            <a:ext cx="4158615" cy="316103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3924300"/>
            <a:ext cx="2955925" cy="222631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20" y="3924300"/>
            <a:ext cx="2955290" cy="2226310"/>
          </a:xfrm>
          <a:prstGeom prst="rect">
            <a:avLst/>
          </a:prstGeom>
        </p:spPr>
      </p:pic>
      <p:sp>
        <p:nvSpPr>
          <p:cNvPr id="14" name="矩形标注 13"/>
          <p:cNvSpPr/>
          <p:nvPr/>
        </p:nvSpPr>
        <p:spPr>
          <a:xfrm>
            <a:off x="315595" y="4482465"/>
            <a:ext cx="4989830" cy="1979295"/>
          </a:xfrm>
          <a:prstGeom prst="wedgeRectCallout">
            <a:avLst>
              <a:gd name="adj1" fmla="val -34308"/>
              <a:gd name="adj2" fmla="val 6089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标注 12"/>
          <p:cNvSpPr/>
          <p:nvPr/>
        </p:nvSpPr>
        <p:spPr>
          <a:xfrm>
            <a:off x="6809740" y="1534795"/>
            <a:ext cx="4989830" cy="1978660"/>
          </a:xfrm>
          <a:prstGeom prst="wedgeRectCallout">
            <a:avLst>
              <a:gd name="adj1" fmla="val -34308"/>
              <a:gd name="adj2" fmla="val 6089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877685" y="1631950"/>
            <a:ext cx="493268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GRE23-015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Peter Crosdale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）：</a:t>
            </a:r>
            <a:endParaRPr lang="en-US" altLang="zh-CN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 would like to comment that I had trouble with the smooth category in that there appeared to be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 range of continuous morphologies from cleat graptolite to a more bituminite-like substance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, all within the same reflectance range and all with variable fluorescence properties.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15595" y="4614545"/>
            <a:ext cx="518033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GRE23-007(Alexander Zdravkov):</a:t>
            </a:r>
            <a:endParaRPr lang="en-US" altLang="zh-CN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GG particles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are commonly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heavily mineralized or impregnated by solid bitumens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…the very fine structure of GG and the significant GRo variations …., there is significant variation of GRo and so the standard deviation is quite high.</a:t>
            </a:r>
          </a:p>
        </p:txBody>
      </p:sp>
      <p:sp>
        <p:nvSpPr>
          <p:cNvPr id="15" name="文本框 1"/>
          <p:cNvSpPr txBox="1"/>
          <p:nvPr/>
        </p:nvSpPr>
        <p:spPr>
          <a:xfrm>
            <a:off x="3902393" y="182563"/>
            <a:ext cx="48539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Some remarks from participants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90385" y="1811655"/>
            <a:ext cx="4529455" cy="384365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Special attention during measurement: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Heterogeneous of single maceral (inner low, while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outlayer</a:t>
            </a:r>
            <a:r>
              <a:rPr lang="en-US" sz="240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high). Difficult for measurement and classification</a:t>
            </a: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Some irregular shape / big chunk maceral</a:t>
            </a: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Diagenetic solid bitumen</a:t>
            </a:r>
          </a:p>
        </p:txBody>
      </p:sp>
      <p:sp>
        <p:nvSpPr>
          <p:cNvPr id="15" name="文本框 1"/>
          <p:cNvSpPr txBox="1"/>
          <p:nvPr/>
        </p:nvSpPr>
        <p:spPr>
          <a:xfrm>
            <a:off x="3200718" y="182563"/>
            <a:ext cx="686752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Reasons for discrepancy and Special attention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076960" y="1656715"/>
            <a:ext cx="4750435" cy="42227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Potential reasons for discrepancy: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Not all of the three types of graptolite can be observed by all participants</a:t>
            </a: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Inaccurate categorization between granular and non-granular graptolite</a:t>
            </a: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Uneven  and wide range of reflectance on single maceral</a:t>
            </a: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Mineral inclusion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7241540" y="1527810"/>
            <a:ext cx="3994150" cy="409257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sz="2400" kern="0" dirty="0">
                <a:solidFill>
                  <a:schemeClr val="bg1"/>
                </a:solidFill>
                <a:latin typeface="Calibri" panose="020F0502020204030204"/>
                <a:sym typeface="+mn-ea"/>
              </a:rPr>
              <a:t>    Future work: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chemeClr val="bg1"/>
                </a:solidFill>
                <a:latin typeface="Calibri" panose="020F0502020204030204"/>
                <a:sym typeface="+mn-ea"/>
              </a:rPr>
              <a:t>This year-round robin exercise will be conducted on photomicrographs contained within a PowerPoint presentation.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chemeClr val="bg1"/>
                </a:solidFill>
                <a:latin typeface="Calibri" panose="020F0502020204030204"/>
                <a:sym typeface="+mn-ea"/>
              </a:rPr>
              <a:t>Call also for additional samples with well-preserved graptolite at ca. 0.4-0.7 % GRo. </a:t>
            </a:r>
          </a:p>
        </p:txBody>
      </p:sp>
      <p:pic>
        <p:nvPicPr>
          <p:cNvPr id="1026" name="Picture 2" descr="Join Us Vector Art, Icons, and Graphics for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830" y="5076825"/>
            <a:ext cx="314071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"/>
          <p:cNvSpPr txBox="1"/>
          <p:nvPr/>
        </p:nvSpPr>
        <p:spPr>
          <a:xfrm>
            <a:off x="3902393" y="182563"/>
            <a:ext cx="421068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Conclusion and future work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666115" y="2044065"/>
            <a:ext cx="3860165" cy="29457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Conclusion: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sz="24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There should be better definition and differentiation method of non-granular and granular graptolite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"/>
            <a:ext cx="12192635" cy="6657340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3175635" y="1488440"/>
            <a:ext cx="6613525" cy="6426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R="0" defTabSz="914400">
              <a:lnSpc>
                <a:spcPct val="95000"/>
              </a:lnSpc>
              <a:buClrTx/>
              <a:buSzTx/>
              <a:buFontTx/>
              <a:buNone/>
              <a:defRPr/>
            </a:pPr>
            <a:r>
              <a:rPr kumimoji="0" lang="en-US" sz="4400" b="1" kern="1200" cap="none" spc="0" normalizeH="0" baseline="0" noProof="0" dirty="0">
                <a:solidFill>
                  <a:schemeClr val="bg1"/>
                </a:solidFill>
                <a:latin typeface="+mn-lt"/>
                <a:ea typeface="Gulim" pitchFamily="34" charset="-127"/>
                <a:cs typeface="+mn-cs"/>
              </a:rPr>
              <a:t>THANKS FOR YOUR TIME!</a:t>
            </a:r>
          </a:p>
        </p:txBody>
      </p:sp>
      <p:pic>
        <p:nvPicPr>
          <p:cNvPr id="13316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7235" cy="7391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5" y="771525"/>
            <a:ext cx="10411460" cy="5785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0417" y="6533515"/>
            <a:ext cx="62757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Lower Ordovician (</a:t>
            </a:r>
            <a:r>
              <a:rPr lang="en-US" sz="1600" dirty="0" err="1"/>
              <a:t>Tremadocian</a:t>
            </a:r>
            <a:r>
              <a:rPr lang="en-US" sz="1600" dirty="0"/>
              <a:t>) , </a:t>
            </a:r>
            <a:r>
              <a:rPr lang="en-US" sz="1600" dirty="0" err="1"/>
              <a:t>Keila</a:t>
            </a:r>
            <a:r>
              <a:rPr lang="en-US" sz="1600" dirty="0"/>
              <a:t>, well Core601, western Estonia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" y="891540"/>
            <a:ext cx="11348720" cy="59162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411097" y="6478381"/>
            <a:ext cx="160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altLang="zh-CN" dirty="0">
                <a:solidFill>
                  <a:srgbClr val="FF0000"/>
                </a:solidFill>
              </a:rPr>
              <a:t>ypical </a:t>
            </a:r>
            <a:r>
              <a:rPr lang="en-US" dirty="0" err="1">
                <a:solidFill>
                  <a:srgbClr val="FF0000"/>
                </a:solidFill>
              </a:rPr>
              <a:t>Fusellar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" y="825500"/>
            <a:ext cx="11519535" cy="601789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919480"/>
            <a:ext cx="5143500" cy="58540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465" y="929005"/>
            <a:ext cx="3590290" cy="28765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3900170"/>
            <a:ext cx="4120515" cy="2854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3315" y="4262755"/>
            <a:ext cx="22599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gold tube hydrous pyrolysis of 300 </a:t>
            </a:r>
            <a:r>
              <a:rPr lang="zh-CN" altLang="en-US" dirty="0"/>
              <a:t>℃ </a:t>
            </a:r>
            <a:r>
              <a:rPr lang="en-US" altLang="zh-CN" dirty="0"/>
              <a:t>for 72 </a:t>
            </a:r>
            <a:r>
              <a:rPr lang="en-US" altLang="zh-CN" dirty="0" err="1"/>
              <a:t>hrs</a:t>
            </a:r>
            <a:r>
              <a:rPr lang="en-US" altLang="zh-CN" dirty="0"/>
              <a:t>, </a:t>
            </a:r>
            <a:r>
              <a:rPr lang="en-US" dirty="0"/>
              <a:t>Lower Ordovician (</a:t>
            </a:r>
            <a:r>
              <a:rPr lang="en-US" dirty="0" err="1"/>
              <a:t>Tremadocian</a:t>
            </a:r>
            <a:r>
              <a:rPr lang="en-US" dirty="0"/>
              <a:t>) , </a:t>
            </a:r>
            <a:r>
              <a:rPr lang="en-US" dirty="0" err="1"/>
              <a:t>Keila</a:t>
            </a:r>
            <a:r>
              <a:rPr lang="en-US" dirty="0"/>
              <a:t>, well Core601, western Estonia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ontent Placeholder 4"/>
          <p:cNvGraphicFramePr>
            <a:graphicFrameLocks noGrp="1"/>
          </p:cNvGraphicFramePr>
          <p:nvPr>
            <p:ph idx="1"/>
          </p:nvPr>
        </p:nvGraphicFramePr>
        <p:xfrm>
          <a:off x="283485" y="684348"/>
          <a:ext cx="9143725" cy="3966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图示 4"/>
          <p:cNvGraphicFramePr/>
          <p:nvPr/>
        </p:nvGraphicFramePr>
        <p:xfrm>
          <a:off x="2292622" y="2949666"/>
          <a:ext cx="618308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124" name="文本框 1"/>
          <p:cNvSpPr txBox="1"/>
          <p:nvPr/>
        </p:nvSpPr>
        <p:spPr>
          <a:xfrm>
            <a:off x="7529513" y="135890"/>
            <a:ext cx="4122737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Background and Timeflow 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8655685" y="3625850"/>
          <a:ext cx="3316605" cy="2712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10185" y="779447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5418336" y="1881277"/>
            <a:ext cx="24110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/>
              </a:rPr>
              <a:t>st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Round Exercise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534670" y="1861820"/>
            <a:ext cx="4428490" cy="4461510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General round robin exercises on samples with well-identifiable graptolite to measure reflectance values.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Testing the graptolite reflectance anomaly from one sedimentary basin.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Investigate the relationship between graptolite reflectance and other geochemical maturity indicators.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7152005" y="172720"/>
            <a:ext cx="44278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Proposed inter-laboratory studies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1395730" y="1018540"/>
            <a:ext cx="2872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Pool for potential inter-lab studies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5420360" y="2344420"/>
            <a:ext cx="2421890" cy="3046095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Work group establishment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Sample set preparation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Robin Round in turn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Data analysis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8444865" y="3057525"/>
            <a:ext cx="3792220" cy="408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1400" dirty="0">
                <a:latin typeface="+mn-lt"/>
              </a:rPr>
              <a:t>An Alum </a:t>
            </a:r>
            <a:r>
              <a:rPr lang="da-DK" sz="1400" dirty="0" err="1">
                <a:latin typeface="+mn-lt"/>
              </a:rPr>
              <a:t>shale</a:t>
            </a:r>
            <a:r>
              <a:rPr lang="da-DK" sz="1400" dirty="0">
                <a:latin typeface="+mn-lt"/>
              </a:rPr>
              <a:t> </a:t>
            </a:r>
            <a:r>
              <a:rPr lang="da-DK" sz="1400" dirty="0" err="1">
                <a:latin typeface="+mn-lt"/>
              </a:rPr>
              <a:t>outcrop</a:t>
            </a:r>
            <a:r>
              <a:rPr lang="da-DK" sz="1400" dirty="0">
                <a:latin typeface="+mn-lt"/>
              </a:rPr>
              <a:t> sample </a:t>
            </a:r>
            <a:r>
              <a:rPr lang="da-DK" sz="1400" dirty="0" err="1">
                <a:latin typeface="+mn-lt"/>
              </a:rPr>
              <a:t>was</a:t>
            </a:r>
            <a:r>
              <a:rPr lang="da-DK" sz="1400" dirty="0">
                <a:latin typeface="+mn-lt"/>
              </a:rPr>
              <a:t> </a:t>
            </a:r>
            <a:r>
              <a:rPr lang="da-DK" sz="1400" dirty="0" err="1">
                <a:latin typeface="+mn-lt"/>
              </a:rPr>
              <a:t>collected</a:t>
            </a:r>
            <a:r>
              <a:rPr lang="da-DK" sz="1400" dirty="0">
                <a:latin typeface="+mn-lt"/>
              </a:rPr>
              <a:t> from Öland, </a:t>
            </a:r>
            <a:r>
              <a:rPr lang="da-DK" sz="1400" dirty="0" err="1">
                <a:latin typeface="+mn-lt"/>
              </a:rPr>
              <a:t>Sweden</a:t>
            </a:r>
            <a:r>
              <a:rPr lang="da-DK" sz="1400" dirty="0">
                <a:latin typeface="+mn-lt"/>
              </a:rPr>
              <a:t> (56.238</a:t>
            </a:r>
            <a:r>
              <a:rPr lang="en-US" sz="1400" dirty="0">
                <a:latin typeface="+mn-lt"/>
                <a:ea typeface="微软雅黑 Light" panose="020B0502040204020203" pitchFamily="34" charset="-122"/>
              </a:rPr>
              <a:t>˚</a:t>
            </a:r>
            <a:r>
              <a:rPr lang="da-DK" sz="1400" dirty="0">
                <a:latin typeface="+mn-lt"/>
              </a:rPr>
              <a:t>, 16.405</a:t>
            </a:r>
            <a:r>
              <a:rPr 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˚</a:t>
            </a:r>
            <a:r>
              <a:rPr lang="da-DK" sz="1400" dirty="0">
                <a:latin typeface="+mn-lt"/>
              </a:rPr>
              <a:t>)</a:t>
            </a:r>
          </a:p>
        </p:txBody>
      </p:sp>
      <p:pic>
        <p:nvPicPr>
          <p:cNvPr id="16" name="Picture 2" descr="https://ars.els-cdn.com/content/image/1-s2.0-S0166516221001920-gr1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66" y="917688"/>
            <a:ext cx="3151193" cy="20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 bwMode="auto">
          <a:xfrm>
            <a:off x="11320996" y="954025"/>
            <a:ext cx="72008" cy="72008"/>
          </a:xfrm>
          <a:prstGeom prst="ellipse">
            <a:avLst/>
          </a:prstGeom>
          <a:solidFill>
            <a:srgbClr val="9F9F9F"/>
          </a:solidFill>
          <a:ln w="1778" cap="flat" cmpd="sng" algn="ctr">
            <a:solidFill>
              <a:srgbClr val="9F9F9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anose="020B0503030502030804" pitchFamily="34" charset="0"/>
              <a:buNone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anose="020B0503030502030804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0210416" y="1887203"/>
            <a:ext cx="72008" cy="72008"/>
          </a:xfrm>
          <a:prstGeom prst="ellipse">
            <a:avLst/>
          </a:prstGeom>
          <a:solidFill>
            <a:srgbClr val="9F9F9F"/>
          </a:solidFill>
          <a:ln w="1778" cap="flat" cmpd="sng" algn="ctr">
            <a:solidFill>
              <a:srgbClr val="9F9F9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anose="020B0503030502030804" pitchFamily="34" charset="0"/>
              <a:buNone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anose="020B0503030502030804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174412" y="2156844"/>
            <a:ext cx="72008" cy="72008"/>
          </a:xfrm>
          <a:prstGeom prst="ellipse">
            <a:avLst/>
          </a:prstGeom>
          <a:solidFill>
            <a:srgbClr val="FF0000"/>
          </a:solidFill>
          <a:ln w="1778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anose="020B0503030502030804" pitchFamily="34" charset="0"/>
              <a:buNone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anose="020B05030305020308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894951" y="1831355"/>
            <a:ext cx="58039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>
                <a:solidFill>
                  <a:srgbClr val="FF0000"/>
                </a:solidFill>
              </a:rPr>
              <a:t>Öland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160" y="3769995"/>
            <a:ext cx="2656840" cy="349885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100" y="4743450"/>
            <a:ext cx="3040380" cy="1932305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278495" y="3386455"/>
            <a:ext cx="1076325" cy="1436370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2470" y="4119880"/>
            <a:ext cx="1620520" cy="1733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 descr="E:\ppt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0" y="604564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6" name="TextBox 5"/>
          <p:cNvSpPr txBox="1"/>
          <p:nvPr/>
        </p:nvSpPr>
        <p:spPr>
          <a:xfrm>
            <a:off x="7371557" y="4616768"/>
            <a:ext cx="2045335" cy="1476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</a:t>
            </a:r>
          </a:p>
          <a:p>
            <a:pPr algn="ctr"/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Conveners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Participants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Results received</a:t>
            </a:r>
            <a:endParaRPr lang="en-US" altLang="zh-CN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7" name="图片 8"/>
          <p:cNvPicPr>
            <a:picLocks noChangeAspect="1"/>
          </p:cNvPicPr>
          <p:nvPr/>
        </p:nvPicPr>
        <p:blipFill>
          <a:blip r:embed="rId3"/>
          <a:srcRect t="1675" b="1804"/>
          <a:stretch>
            <a:fillRect/>
          </a:stretch>
        </p:blipFill>
        <p:spPr>
          <a:xfrm>
            <a:off x="1497330" y="735330"/>
            <a:ext cx="5127625" cy="6107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4673918" y="3161030"/>
            <a:ext cx="1197610" cy="818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1050" b="1" kern="1200" cap="none" spc="0" normalizeH="0" baseline="0" noProof="0" dirty="0" err="1"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J.Nedzweckas</a:t>
            </a:r>
            <a:endParaRPr kumimoji="0" lang="en-US" altLang="zh-CN" sz="1050" b="1" kern="1200" cap="none" spc="0" normalizeH="0" baseline="0" noProof="0" dirty="0">
              <a:latin typeface="Times New Roman" panose="02020603050405020304" pitchFamily="18" charset="0"/>
              <a:ea typeface="Gulim" pitchFamily="34" charset="-127"/>
              <a:cs typeface="Times New Roman" panose="02020603050405020304" pitchFamily="18" charset="0"/>
            </a:endParaRPr>
          </a:p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1050" b="1" kern="1200" cap="none" spc="0" normalizeH="0" baseline="0" noProof="0" dirty="0" err="1"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Seare</a:t>
            </a:r>
            <a:r>
              <a:rPr kumimoji="0" lang="en-US" altLang="zh-CN" sz="1050" b="1" kern="1200" cap="none" spc="0" normalizeH="0" baseline="0" noProof="0" dirty="0"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zh-CN" sz="1050" b="1" kern="1200" cap="none" spc="0" normalizeH="0" baseline="0" noProof="0" dirty="0" err="1"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Ocubalidet</a:t>
            </a:r>
            <a:r>
              <a:rPr kumimoji="0" lang="en-US" altLang="zh-CN" sz="1050" b="1" kern="1200" cap="none" spc="0" normalizeH="0" baseline="0" noProof="0" dirty="0"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 </a:t>
            </a:r>
          </a:p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1050" b="1" kern="1200" cap="none" spc="0" normalizeH="0" baseline="0" noProof="0" dirty="0"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Greg Lis</a:t>
            </a:r>
            <a:endParaRPr kumimoji="0" lang="zh-CN" altLang="en-US" sz="1050" b="1" kern="1200" cap="none" spc="0" normalizeH="0" baseline="0" noProof="0" dirty="0">
              <a:latin typeface="Times New Roman" panose="02020603050405020304" pitchFamily="18" charset="0"/>
              <a:ea typeface="Gulim" pitchFamily="34" charset="-127"/>
              <a:cs typeface="Times New Roman" panose="02020603050405020304" pitchFamily="18" charset="0"/>
            </a:endParaRPr>
          </a:p>
        </p:txBody>
      </p:sp>
      <p:sp>
        <p:nvSpPr>
          <p:cNvPr id="6149" name="文本框 1"/>
          <p:cNvSpPr txBox="1"/>
          <p:nvPr/>
        </p:nvSpPr>
        <p:spPr>
          <a:xfrm>
            <a:off x="3883343" y="120968"/>
            <a:ext cx="41198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2023 Round Robin Exercise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150" name="图片 3"/>
          <p:cNvPicPr>
            <a:picLocks noChangeAspect="1"/>
          </p:cNvPicPr>
          <p:nvPr/>
        </p:nvPicPr>
        <p:blipFill>
          <a:blip r:embed="rId4"/>
          <a:srcRect l="-131384" t="-27928" r="-2600" b="-106056"/>
          <a:stretch>
            <a:fillRect/>
          </a:stretch>
        </p:blipFill>
        <p:spPr>
          <a:xfrm>
            <a:off x="1641475" y="327660"/>
            <a:ext cx="9092565" cy="6818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1" name="文本框 4"/>
          <p:cNvSpPr txBox="1"/>
          <p:nvPr/>
        </p:nvSpPr>
        <p:spPr>
          <a:xfrm>
            <a:off x="9057005" y="3649980"/>
            <a:ext cx="129032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Gulim" pitchFamily="34" charset="-127"/>
              </a:rPr>
              <a:t>2023 ICCP</a:t>
            </a:r>
            <a:endParaRPr lang="zh-CN" altLang="en-US" b="1" dirty="0">
              <a:latin typeface="Gulim" pitchFamily="34" charset="-12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55" y="869315"/>
            <a:ext cx="8174990" cy="345059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0" y="775002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E:\ppt\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3324" cy="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文本框 1"/>
          <p:cNvSpPr txBox="1"/>
          <p:nvPr/>
        </p:nvSpPr>
        <p:spPr>
          <a:xfrm>
            <a:off x="4313873" y="133668"/>
            <a:ext cx="35636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Data analysis—in order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2856230" y="1734820"/>
            <a:ext cx="71285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453255"/>
            <a:ext cx="5819775" cy="16611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I5Nzk1Nzg5NGI1MmQ0MjliMWQ0NGM4YjdiZDJjM2E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37496062992128,&quot;left&quot;:129,&quot;top&quot;:75.37503937007874,&quot;width&quot;:695.625039370078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.37496062992128,&quot;left&quot;:129,&quot;top&quot;:75.37503937007874,&quot;width&quot;:695.625039370078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2802</Words>
  <Application>Microsoft Office PowerPoint</Application>
  <PresentationFormat>Widescreen</PresentationFormat>
  <Paragraphs>104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李源</dc:creator>
  <cp:lastModifiedBy>郑晓薇</cp:lastModifiedBy>
  <cp:revision>39</cp:revision>
  <dcterms:created xsi:type="dcterms:W3CDTF">2022-07-04T05:23:00Z</dcterms:created>
  <dcterms:modified xsi:type="dcterms:W3CDTF">2026-05-27T17:11:09Z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97B74562B86544FCB23EA51AAEB2F70D_13</vt:lpwstr>
  </property>
  <property fmtid="{D5CDD505-2E9C-101B-9397-08002B2CF9AE}" pid="3" name="KSOProductBuildVer">
    <vt:lpwstr>2052-12.1.0.18608</vt:lpwstr>
  </property>
</Properties>
</file>