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4" roundtripDataSignature="AMtx7mhPE7kcNqXOqeb8DMZoglbqcc23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42" Type="http://schemas.openxmlformats.org/officeDocument/2006/relationships/slide" Target="slides/slide38.xml"/><Relationship Id="rId86" Type="http://schemas.openxmlformats.org/officeDocument/2006/relationships/slide" Target="slides/slide82.xml"/><Relationship Id="rId41" Type="http://schemas.openxmlformats.org/officeDocument/2006/relationships/slide" Target="slides/slide37.xml"/><Relationship Id="rId85" Type="http://schemas.openxmlformats.org/officeDocument/2006/relationships/slide" Target="slides/slide81.xml"/><Relationship Id="rId44" Type="http://schemas.openxmlformats.org/officeDocument/2006/relationships/slide" Target="slides/slide40.xml"/><Relationship Id="rId88" Type="http://schemas.openxmlformats.org/officeDocument/2006/relationships/slide" Target="slides/slide84.xml"/><Relationship Id="rId43" Type="http://schemas.openxmlformats.org/officeDocument/2006/relationships/slide" Target="slides/slide39.xml"/><Relationship Id="rId87" Type="http://schemas.openxmlformats.org/officeDocument/2006/relationships/slide" Target="slides/slide8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slide" Target="slides/slide75.xml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94" Type="http://customschemas.google.com/relationships/presentationmetadata" Target="metadata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8" name="Google Shape;27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9" name="Google Shape;29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6" name="Google Shape;39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8" name="Google Shape;40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0" name="Google Shape;430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9" name="Google Shape;449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6" name="Google Shape;456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6" name="Google Shape;46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6" name="Google Shape;476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6" name="Google Shape;486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6" name="Google Shape;516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3" name="Google Shape;523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3" name="Google Shape;53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3" name="Google Shape;543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3" name="Google Shape;553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3" name="Google Shape;563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3" name="Google Shape;57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1" name="Google Shape;58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3" name="Google Shape;593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5" name="Google Shape;605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5" name="Google Shape;615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5" name="Google Shape;625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5" name="Google Shape;635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7" name="Google Shape;647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7" name="Google Shape;657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4" name="Google Shape;664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6" name="Google Shape;676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6" name="Google Shape;686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3" name="Google Shape;693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0" name="Google Shape;700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7" name="Google Shape;707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4" name="Google Shape;714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1" name="Google Shape;721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8" name="Google Shape;728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5" name="Google Shape;735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1" name="Google Shape;741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8" name="Google Shape;748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8" name="Google Shape;758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8" name="Google Shape;768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8" name="Google Shape;778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5" name="Google Shape;785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2" name="Google Shape;792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2" name="Google Shape;802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2" name="Google Shape;812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9" name="Google Shape;819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6" name="Google Shape;826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3" name="Google Shape;833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0" name="Google Shape;840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7" name="Google Shape;847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4" name="Google Shape;854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4" name="Google Shape;864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1" name="Google Shape;871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9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9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9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9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9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7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4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6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3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5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7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6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0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3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4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7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idx="1" type="subTitle"/>
          </p:nvPr>
        </p:nvSpPr>
        <p:spPr>
          <a:xfrm>
            <a:off x="1630532" y="451287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Xiaowei Zheng &amp; Thomas Gentzis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Joint ICCP-TSOP meeting, Patras, Greece,  September 17-24, 2023</a:t>
            </a:r>
            <a:endParaRPr sz="20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89" name="Google Shape;89;p1"/>
          <p:cNvSpPr txBox="1"/>
          <p:nvPr/>
        </p:nvSpPr>
        <p:spPr>
          <a:xfrm>
            <a:off x="3047260" y="3781038"/>
            <a:ext cx="60945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>
            <p:ph type="ctrTitle"/>
          </p:nvPr>
        </p:nvSpPr>
        <p:spPr>
          <a:xfrm>
            <a:off x="1426346" y="976544"/>
            <a:ext cx="9226858" cy="31738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Micrograph Guidebook for Round Robin Exercise of Graptolite Reflectance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4025" y="138113"/>
            <a:ext cx="8743950" cy="658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</a:t>
            </a:r>
            <a:endParaRPr/>
          </a:p>
        </p:txBody>
      </p:sp>
      <p:sp>
        <p:nvSpPr>
          <p:cNvPr id="167" name="Google Shape;167;p10"/>
          <p:cNvSpPr/>
          <p:nvPr/>
        </p:nvSpPr>
        <p:spPr>
          <a:xfrm>
            <a:off x="3801124" y="2676846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0"/>
          <p:cNvSpPr/>
          <p:nvPr/>
        </p:nvSpPr>
        <p:spPr>
          <a:xfrm>
            <a:off x="6641977" y="1762446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0"/>
          <p:cNvSpPr txBox="1"/>
          <p:nvPr/>
        </p:nvSpPr>
        <p:spPr>
          <a:xfrm>
            <a:off x="3994950" y="24584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0"/>
          <p:cNvSpPr txBox="1"/>
          <p:nvPr/>
        </p:nvSpPr>
        <p:spPr>
          <a:xfrm>
            <a:off x="6739775" y="15440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1700" y="471488"/>
            <a:ext cx="7848600" cy="591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</a:t>
            </a: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5097264" y="1975510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5037" y="488950"/>
            <a:ext cx="7781925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8</a:t>
            </a:r>
            <a:endParaRPr/>
          </a:p>
        </p:txBody>
      </p:sp>
      <p:sp>
        <p:nvSpPr>
          <p:cNvPr id="184" name="Google Shape;184;p12"/>
          <p:cNvSpPr/>
          <p:nvPr/>
        </p:nvSpPr>
        <p:spPr>
          <a:xfrm>
            <a:off x="5550025" y="2044654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6475" y="552450"/>
            <a:ext cx="7639050" cy="57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9</a:t>
            </a: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5168285" y="3555735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5168285" y="4594423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5300375" y="33373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3"/>
          <p:cNvSpPr txBox="1"/>
          <p:nvPr/>
        </p:nvSpPr>
        <p:spPr>
          <a:xfrm>
            <a:off x="5362100" y="44365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3650" y="747713"/>
            <a:ext cx="7124700" cy="536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10</a:t>
            </a: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5734547" y="1943698"/>
            <a:ext cx="193800" cy="1818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4"/>
          <p:cNvSpPr/>
          <p:nvPr/>
        </p:nvSpPr>
        <p:spPr>
          <a:xfrm>
            <a:off x="6014626" y="2201662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4"/>
          <p:cNvSpPr txBox="1"/>
          <p:nvPr/>
        </p:nvSpPr>
        <p:spPr>
          <a:xfrm>
            <a:off x="5514475" y="17253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4"/>
          <p:cNvSpPr txBox="1"/>
          <p:nvPr/>
        </p:nvSpPr>
        <p:spPr>
          <a:xfrm>
            <a:off x="6124200" y="207862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2120" y="438150"/>
            <a:ext cx="7934325" cy="59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11</a:t>
            </a:r>
            <a:endParaRPr/>
          </a:p>
        </p:txBody>
      </p:sp>
      <p:sp>
        <p:nvSpPr>
          <p:cNvPr id="211" name="Google Shape;211;p15"/>
          <p:cNvSpPr/>
          <p:nvPr/>
        </p:nvSpPr>
        <p:spPr>
          <a:xfrm>
            <a:off x="2691415" y="3247236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5"/>
          <p:cNvSpPr/>
          <p:nvPr/>
        </p:nvSpPr>
        <p:spPr>
          <a:xfrm>
            <a:off x="7938118" y="1513872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5"/>
          <p:cNvSpPr txBox="1"/>
          <p:nvPr/>
        </p:nvSpPr>
        <p:spPr>
          <a:xfrm>
            <a:off x="2809050" y="30288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5"/>
          <p:cNvSpPr txBox="1"/>
          <p:nvPr/>
        </p:nvSpPr>
        <p:spPr>
          <a:xfrm>
            <a:off x="8072775" y="13609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837" y="438150"/>
            <a:ext cx="7934325" cy="59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12</a:t>
            </a:r>
            <a:endParaRPr/>
          </a:p>
        </p:txBody>
      </p:sp>
      <p:sp>
        <p:nvSpPr>
          <p:cNvPr id="221" name="Google Shape;221;p16"/>
          <p:cNvSpPr/>
          <p:nvPr/>
        </p:nvSpPr>
        <p:spPr>
          <a:xfrm>
            <a:off x="5061753" y="1726936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6"/>
          <p:cNvSpPr/>
          <p:nvPr/>
        </p:nvSpPr>
        <p:spPr>
          <a:xfrm>
            <a:off x="8186693" y="4851875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6"/>
          <p:cNvSpPr/>
          <p:nvPr/>
        </p:nvSpPr>
        <p:spPr>
          <a:xfrm>
            <a:off x="7611124" y="5208461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6"/>
          <p:cNvSpPr txBox="1"/>
          <p:nvPr/>
        </p:nvSpPr>
        <p:spPr>
          <a:xfrm>
            <a:off x="5255575" y="16177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6"/>
          <p:cNvSpPr txBox="1"/>
          <p:nvPr/>
        </p:nvSpPr>
        <p:spPr>
          <a:xfrm>
            <a:off x="7438925" y="49278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6"/>
          <p:cNvSpPr txBox="1"/>
          <p:nvPr/>
        </p:nvSpPr>
        <p:spPr>
          <a:xfrm>
            <a:off x="8304325" y="463345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838" y="438150"/>
            <a:ext cx="7934325" cy="59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13</a:t>
            </a:r>
            <a:endParaRPr/>
          </a:p>
        </p:txBody>
      </p:sp>
      <p:sp>
        <p:nvSpPr>
          <p:cNvPr id="233" name="Google Shape;233;p17"/>
          <p:cNvSpPr/>
          <p:nvPr/>
        </p:nvSpPr>
        <p:spPr>
          <a:xfrm>
            <a:off x="5452370" y="2463783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7"/>
          <p:cNvSpPr/>
          <p:nvPr/>
        </p:nvSpPr>
        <p:spPr>
          <a:xfrm>
            <a:off x="6359372" y="2873635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7"/>
          <p:cNvSpPr txBox="1"/>
          <p:nvPr/>
        </p:nvSpPr>
        <p:spPr>
          <a:xfrm>
            <a:off x="5203975" y="220672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7"/>
          <p:cNvSpPr txBox="1"/>
          <p:nvPr/>
        </p:nvSpPr>
        <p:spPr>
          <a:xfrm>
            <a:off x="6496325" y="260692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7538" y="1219200"/>
            <a:ext cx="5876925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14</a:t>
            </a:r>
            <a:endParaRPr/>
          </a:p>
        </p:txBody>
      </p:sp>
      <p:sp>
        <p:nvSpPr>
          <p:cNvPr id="243" name="Google Shape;243;p18"/>
          <p:cNvSpPr/>
          <p:nvPr/>
        </p:nvSpPr>
        <p:spPr>
          <a:xfrm>
            <a:off x="4209496" y="2820994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8"/>
          <p:cNvSpPr/>
          <p:nvPr/>
        </p:nvSpPr>
        <p:spPr>
          <a:xfrm>
            <a:off x="6785501" y="2193242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4209500" y="25376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8"/>
          <p:cNvSpPr txBox="1"/>
          <p:nvPr/>
        </p:nvSpPr>
        <p:spPr>
          <a:xfrm>
            <a:off x="6861700" y="18986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7538" y="1219200"/>
            <a:ext cx="5876925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15</a:t>
            </a:r>
            <a:endParaRPr/>
          </a:p>
        </p:txBody>
      </p:sp>
      <p:sp>
        <p:nvSpPr>
          <p:cNvPr id="253" name="Google Shape;253;p19"/>
          <p:cNvSpPr/>
          <p:nvPr/>
        </p:nvSpPr>
        <p:spPr>
          <a:xfrm>
            <a:off x="5674312" y="2383884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1162" y="1357312"/>
            <a:ext cx="8829675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7536" y="1219200"/>
            <a:ext cx="5876925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16</a:t>
            </a:r>
            <a:endParaRPr/>
          </a:p>
        </p:txBody>
      </p:sp>
      <p:sp>
        <p:nvSpPr>
          <p:cNvPr id="260" name="Google Shape;260;p20"/>
          <p:cNvSpPr/>
          <p:nvPr/>
        </p:nvSpPr>
        <p:spPr>
          <a:xfrm>
            <a:off x="7023718" y="2889909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0"/>
          <p:cNvSpPr/>
          <p:nvPr/>
        </p:nvSpPr>
        <p:spPr>
          <a:xfrm>
            <a:off x="4245008" y="3901964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0"/>
          <p:cNvSpPr/>
          <p:nvPr/>
        </p:nvSpPr>
        <p:spPr>
          <a:xfrm>
            <a:off x="5088387" y="2153063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0"/>
          <p:cNvSpPr txBox="1"/>
          <p:nvPr/>
        </p:nvSpPr>
        <p:spPr>
          <a:xfrm>
            <a:off x="4114888" y="35581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0"/>
          <p:cNvSpPr txBox="1"/>
          <p:nvPr/>
        </p:nvSpPr>
        <p:spPr>
          <a:xfrm>
            <a:off x="4882063" y="189025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0"/>
          <p:cNvSpPr txBox="1"/>
          <p:nvPr/>
        </p:nvSpPr>
        <p:spPr>
          <a:xfrm>
            <a:off x="7099913" y="26678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8013" y="1209675"/>
            <a:ext cx="5895975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17</a:t>
            </a:r>
            <a:endParaRPr/>
          </a:p>
        </p:txBody>
      </p:sp>
      <p:sp>
        <p:nvSpPr>
          <p:cNvPr id="272" name="Google Shape;272;p21"/>
          <p:cNvSpPr/>
          <p:nvPr/>
        </p:nvSpPr>
        <p:spPr>
          <a:xfrm>
            <a:off x="8540319" y="2605825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1"/>
          <p:cNvSpPr/>
          <p:nvPr/>
        </p:nvSpPr>
        <p:spPr>
          <a:xfrm>
            <a:off x="7369948" y="4079518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1"/>
          <p:cNvSpPr txBox="1"/>
          <p:nvPr/>
        </p:nvSpPr>
        <p:spPr>
          <a:xfrm>
            <a:off x="7468413" y="383172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1"/>
          <p:cNvSpPr txBox="1"/>
          <p:nvPr/>
        </p:nvSpPr>
        <p:spPr>
          <a:xfrm>
            <a:off x="8356263" y="235962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8487" y="1204912"/>
            <a:ext cx="5915025" cy="44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18</a:t>
            </a:r>
            <a:endParaRPr/>
          </a:p>
        </p:txBody>
      </p:sp>
      <p:sp>
        <p:nvSpPr>
          <p:cNvPr id="282" name="Google Shape;282;p22"/>
          <p:cNvSpPr/>
          <p:nvPr/>
        </p:nvSpPr>
        <p:spPr>
          <a:xfrm>
            <a:off x="5416859" y="3600124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8012" y="1209675"/>
            <a:ext cx="5895975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19</a:t>
            </a:r>
            <a:endParaRPr/>
          </a:p>
        </p:txBody>
      </p:sp>
      <p:sp>
        <p:nvSpPr>
          <p:cNvPr id="289" name="Google Shape;289;p23"/>
          <p:cNvSpPr/>
          <p:nvPr/>
        </p:nvSpPr>
        <p:spPr>
          <a:xfrm>
            <a:off x="5354716" y="3946353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8013" y="1209675"/>
            <a:ext cx="5895975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20</a:t>
            </a:r>
            <a:endParaRPr/>
          </a:p>
        </p:txBody>
      </p:sp>
      <p:sp>
        <p:nvSpPr>
          <p:cNvPr id="296" name="Google Shape;296;p24"/>
          <p:cNvSpPr/>
          <p:nvPr/>
        </p:nvSpPr>
        <p:spPr>
          <a:xfrm>
            <a:off x="5861685" y="2419394"/>
            <a:ext cx="193800" cy="1818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2775" y="1214438"/>
            <a:ext cx="5886450" cy="442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21</a:t>
            </a:r>
            <a:endParaRPr/>
          </a:p>
        </p:txBody>
      </p:sp>
      <p:sp>
        <p:nvSpPr>
          <p:cNvPr id="303" name="Google Shape;303;p25"/>
          <p:cNvSpPr/>
          <p:nvPr/>
        </p:nvSpPr>
        <p:spPr>
          <a:xfrm>
            <a:off x="5638801" y="2268474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7094740" y="4079518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5"/>
          <p:cNvSpPr txBox="1"/>
          <p:nvPr/>
        </p:nvSpPr>
        <p:spPr>
          <a:xfrm>
            <a:off x="7242588" y="38610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5"/>
          <p:cNvSpPr txBox="1"/>
          <p:nvPr/>
        </p:nvSpPr>
        <p:spPr>
          <a:xfrm>
            <a:off x="5756413" y="202512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8013" y="1209675"/>
            <a:ext cx="5895975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22</a:t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5061753" y="2730112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6"/>
          <p:cNvSpPr/>
          <p:nvPr/>
        </p:nvSpPr>
        <p:spPr>
          <a:xfrm>
            <a:off x="8513686" y="5286881"/>
            <a:ext cx="193827" cy="181764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3725" y="1200150"/>
            <a:ext cx="592455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23</a:t>
            </a:r>
            <a:endParaRPr/>
          </a:p>
        </p:txBody>
      </p:sp>
      <p:sp>
        <p:nvSpPr>
          <p:cNvPr id="321" name="Google Shape;321;p27"/>
          <p:cNvSpPr/>
          <p:nvPr/>
        </p:nvSpPr>
        <p:spPr>
          <a:xfrm>
            <a:off x="5638801" y="2375004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6013" y="633413"/>
            <a:ext cx="7419975" cy="55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24</a:t>
            </a:r>
            <a:endParaRPr/>
          </a:p>
        </p:txBody>
      </p:sp>
      <p:sp>
        <p:nvSpPr>
          <p:cNvPr id="328" name="Google Shape;328;p28"/>
          <p:cNvSpPr/>
          <p:nvPr/>
        </p:nvSpPr>
        <p:spPr>
          <a:xfrm>
            <a:off x="4990733" y="2375005"/>
            <a:ext cx="176071" cy="164009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6013" y="633413"/>
            <a:ext cx="7419975" cy="55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25</a:t>
            </a:r>
            <a:endParaRPr/>
          </a:p>
        </p:txBody>
      </p:sp>
      <p:sp>
        <p:nvSpPr>
          <p:cNvPr id="335" name="Google Shape;335;p29"/>
          <p:cNvSpPr/>
          <p:nvPr/>
        </p:nvSpPr>
        <p:spPr>
          <a:xfrm>
            <a:off x="4569391" y="2555061"/>
            <a:ext cx="255900" cy="2493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9"/>
          <p:cNvSpPr/>
          <p:nvPr/>
        </p:nvSpPr>
        <p:spPr>
          <a:xfrm>
            <a:off x="7472780" y="1362950"/>
            <a:ext cx="255900" cy="2493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7652463" y="125025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9"/>
          <p:cNvSpPr txBox="1"/>
          <p:nvPr/>
        </p:nvSpPr>
        <p:spPr>
          <a:xfrm>
            <a:off x="4350938" y="230725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0212" y="1533525"/>
            <a:ext cx="8791575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6013" y="633413"/>
            <a:ext cx="7419975" cy="55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26</a:t>
            </a:r>
            <a:endParaRPr/>
          </a:p>
        </p:txBody>
      </p:sp>
      <p:sp>
        <p:nvSpPr>
          <p:cNvPr id="345" name="Google Shape;345;p30"/>
          <p:cNvSpPr/>
          <p:nvPr/>
        </p:nvSpPr>
        <p:spPr>
          <a:xfrm>
            <a:off x="6336437" y="2286228"/>
            <a:ext cx="176072" cy="190643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6013" y="633413"/>
            <a:ext cx="7419975" cy="55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27</a:t>
            </a:r>
            <a:endParaRPr/>
          </a:p>
        </p:txBody>
      </p:sp>
      <p:sp>
        <p:nvSpPr>
          <p:cNvPr id="352" name="Google Shape;352;p31"/>
          <p:cNvSpPr/>
          <p:nvPr/>
        </p:nvSpPr>
        <p:spPr>
          <a:xfrm>
            <a:off x="5087122" y="4487891"/>
            <a:ext cx="193800" cy="1818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6487" y="495485"/>
            <a:ext cx="7439025" cy="56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28</a:t>
            </a: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4759913" y="1993263"/>
            <a:ext cx="229338" cy="208397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2"/>
          <p:cNvSpPr/>
          <p:nvPr/>
        </p:nvSpPr>
        <p:spPr>
          <a:xfrm>
            <a:off x="4079292" y="3429000"/>
            <a:ext cx="229338" cy="208397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2"/>
          <p:cNvSpPr txBox="1"/>
          <p:nvPr/>
        </p:nvSpPr>
        <p:spPr>
          <a:xfrm>
            <a:off x="4913038" y="17283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2"/>
          <p:cNvSpPr txBox="1"/>
          <p:nvPr/>
        </p:nvSpPr>
        <p:spPr>
          <a:xfrm>
            <a:off x="3993550" y="314015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6515" y="628650"/>
            <a:ext cx="7439025" cy="56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29</a:t>
            </a:r>
            <a:endParaRPr/>
          </a:p>
        </p:txBody>
      </p:sp>
      <p:sp>
        <p:nvSpPr>
          <p:cNvPr id="369" name="Google Shape;369;p33"/>
          <p:cNvSpPr/>
          <p:nvPr/>
        </p:nvSpPr>
        <p:spPr>
          <a:xfrm>
            <a:off x="6625704" y="1834944"/>
            <a:ext cx="229338" cy="208397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3"/>
          <p:cNvSpPr/>
          <p:nvPr/>
        </p:nvSpPr>
        <p:spPr>
          <a:xfrm>
            <a:off x="3109502" y="1700071"/>
            <a:ext cx="229200" cy="2085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3"/>
          <p:cNvSpPr txBox="1"/>
          <p:nvPr/>
        </p:nvSpPr>
        <p:spPr>
          <a:xfrm>
            <a:off x="6763488" y="15845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3"/>
          <p:cNvSpPr txBox="1"/>
          <p:nvPr/>
        </p:nvSpPr>
        <p:spPr>
          <a:xfrm>
            <a:off x="3338688" y="15845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6013" y="633413"/>
            <a:ext cx="7419975" cy="55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30</a:t>
            </a:r>
            <a:endParaRPr/>
          </a:p>
        </p:txBody>
      </p:sp>
      <p:sp>
        <p:nvSpPr>
          <p:cNvPr id="379" name="Google Shape;379;p34"/>
          <p:cNvSpPr/>
          <p:nvPr/>
        </p:nvSpPr>
        <p:spPr>
          <a:xfrm>
            <a:off x="8037253" y="4578145"/>
            <a:ext cx="229338" cy="208397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4"/>
          <p:cNvSpPr/>
          <p:nvPr/>
        </p:nvSpPr>
        <p:spPr>
          <a:xfrm>
            <a:off x="6678969" y="2429749"/>
            <a:ext cx="229338" cy="208397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4"/>
          <p:cNvSpPr txBox="1"/>
          <p:nvPr/>
        </p:nvSpPr>
        <p:spPr>
          <a:xfrm>
            <a:off x="8191063" y="457815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4"/>
          <p:cNvSpPr txBox="1"/>
          <p:nvPr/>
        </p:nvSpPr>
        <p:spPr>
          <a:xfrm>
            <a:off x="6832088" y="223795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1488" y="1009650"/>
            <a:ext cx="36290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31</a:t>
            </a:r>
            <a:endParaRPr/>
          </a:p>
        </p:txBody>
      </p:sp>
      <p:sp>
        <p:nvSpPr>
          <p:cNvPr id="389" name="Google Shape;389;p35"/>
          <p:cNvSpPr/>
          <p:nvPr/>
        </p:nvSpPr>
        <p:spPr>
          <a:xfrm>
            <a:off x="5507363" y="2101694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5"/>
          <p:cNvSpPr/>
          <p:nvPr/>
        </p:nvSpPr>
        <p:spPr>
          <a:xfrm>
            <a:off x="7002766" y="4564692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1" name="Google Shape;391;p35"/>
          <p:cNvCxnSpPr/>
          <p:nvPr/>
        </p:nvCxnSpPr>
        <p:spPr>
          <a:xfrm rot="10800000">
            <a:off x="6909786" y="3431332"/>
            <a:ext cx="42021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92" name="Google Shape;392;p35"/>
          <p:cNvSpPr txBox="1"/>
          <p:nvPr/>
        </p:nvSpPr>
        <p:spPr>
          <a:xfrm>
            <a:off x="7216613" y="448925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5723463" y="19508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1013" y="1014413"/>
            <a:ext cx="3609975" cy="48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32</a:t>
            </a:r>
            <a:endParaRPr/>
          </a:p>
        </p:txBody>
      </p:sp>
      <p:sp>
        <p:nvSpPr>
          <p:cNvPr id="400" name="Google Shape;400;p36"/>
          <p:cNvSpPr/>
          <p:nvPr/>
        </p:nvSpPr>
        <p:spPr>
          <a:xfrm>
            <a:off x="5877017" y="4517200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6"/>
          <p:cNvSpPr/>
          <p:nvPr/>
        </p:nvSpPr>
        <p:spPr>
          <a:xfrm>
            <a:off x="5968015" y="2280265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2" name="Google Shape;402;p36"/>
          <p:cNvCxnSpPr/>
          <p:nvPr/>
        </p:nvCxnSpPr>
        <p:spPr>
          <a:xfrm rot="10800000">
            <a:off x="6785500" y="4671987"/>
            <a:ext cx="42021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03" name="Google Shape;403;p36"/>
          <p:cNvSpPr txBox="1"/>
          <p:nvPr/>
        </p:nvSpPr>
        <p:spPr>
          <a:xfrm>
            <a:off x="5968013" y="46719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6"/>
          <p:cNvSpPr txBox="1"/>
          <p:nvPr/>
        </p:nvSpPr>
        <p:spPr>
          <a:xfrm>
            <a:off x="6175563" y="220482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6"/>
          <p:cNvSpPr txBox="1"/>
          <p:nvPr/>
        </p:nvSpPr>
        <p:spPr>
          <a:xfrm>
            <a:off x="7171063" y="44718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1488" y="1004888"/>
            <a:ext cx="3629025" cy="48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33</a:t>
            </a:r>
            <a:endParaRPr/>
          </a:p>
        </p:txBody>
      </p:sp>
      <p:sp>
        <p:nvSpPr>
          <p:cNvPr id="412" name="Google Shape;412;p37"/>
          <p:cNvSpPr/>
          <p:nvPr/>
        </p:nvSpPr>
        <p:spPr>
          <a:xfrm>
            <a:off x="6597590" y="3777676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7068107" y="2188573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7"/>
          <p:cNvSpPr/>
          <p:nvPr/>
        </p:nvSpPr>
        <p:spPr>
          <a:xfrm>
            <a:off x="5656557" y="4690737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7"/>
          <p:cNvSpPr txBox="1"/>
          <p:nvPr/>
        </p:nvSpPr>
        <p:spPr>
          <a:xfrm>
            <a:off x="7247863" y="199552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7"/>
          <p:cNvSpPr txBox="1"/>
          <p:nvPr/>
        </p:nvSpPr>
        <p:spPr>
          <a:xfrm>
            <a:off x="6770863" y="37022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7"/>
          <p:cNvSpPr txBox="1"/>
          <p:nvPr/>
        </p:nvSpPr>
        <p:spPr>
          <a:xfrm>
            <a:off x="5847688" y="46152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1488" y="1009650"/>
            <a:ext cx="36290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34</a:t>
            </a:r>
            <a:endParaRPr/>
          </a:p>
        </p:txBody>
      </p:sp>
      <p:sp>
        <p:nvSpPr>
          <p:cNvPr id="424" name="Google Shape;424;p38"/>
          <p:cNvSpPr/>
          <p:nvPr/>
        </p:nvSpPr>
        <p:spPr>
          <a:xfrm>
            <a:off x="6535447" y="1504993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8"/>
          <p:cNvSpPr/>
          <p:nvPr/>
        </p:nvSpPr>
        <p:spPr>
          <a:xfrm>
            <a:off x="6791417" y="3676671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8"/>
          <p:cNvSpPr txBox="1"/>
          <p:nvPr/>
        </p:nvSpPr>
        <p:spPr>
          <a:xfrm>
            <a:off x="6945513" y="36766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38"/>
          <p:cNvSpPr txBox="1"/>
          <p:nvPr/>
        </p:nvSpPr>
        <p:spPr>
          <a:xfrm>
            <a:off x="6715213" y="14295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1488" y="1009650"/>
            <a:ext cx="36290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35</a:t>
            </a:r>
            <a:endParaRPr/>
          </a:p>
        </p:txBody>
      </p:sp>
      <p:sp>
        <p:nvSpPr>
          <p:cNvPr id="434" name="Google Shape;434;p39"/>
          <p:cNvSpPr/>
          <p:nvPr/>
        </p:nvSpPr>
        <p:spPr>
          <a:xfrm>
            <a:off x="6597590" y="4636824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126" y="452761"/>
            <a:ext cx="10765259" cy="592140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1488" y="1009650"/>
            <a:ext cx="36290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36</a:t>
            </a:r>
            <a:endParaRPr/>
          </a:p>
        </p:txBody>
      </p:sp>
      <p:sp>
        <p:nvSpPr>
          <p:cNvPr id="441" name="Google Shape;441;p40"/>
          <p:cNvSpPr/>
          <p:nvPr/>
        </p:nvSpPr>
        <p:spPr>
          <a:xfrm>
            <a:off x="4520216" y="3179685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7218541" y="3665140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3" name="Google Shape;443;p40"/>
          <p:cNvCxnSpPr/>
          <p:nvPr/>
        </p:nvCxnSpPr>
        <p:spPr>
          <a:xfrm rot="10800000">
            <a:off x="6430392" y="2612367"/>
            <a:ext cx="42021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44" name="Google Shape;444;p40"/>
          <p:cNvSpPr txBox="1"/>
          <p:nvPr/>
        </p:nvSpPr>
        <p:spPr>
          <a:xfrm>
            <a:off x="7021713" y="36766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0"/>
          <p:cNvSpPr txBox="1"/>
          <p:nvPr/>
        </p:nvSpPr>
        <p:spPr>
          <a:xfrm>
            <a:off x="4636863" y="32764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0"/>
          <p:cNvSpPr txBox="1"/>
          <p:nvPr/>
        </p:nvSpPr>
        <p:spPr>
          <a:xfrm>
            <a:off x="6850588" y="24122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1488" y="1004888"/>
            <a:ext cx="3629025" cy="48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37</a:t>
            </a:r>
            <a:endParaRPr/>
          </a:p>
        </p:txBody>
      </p:sp>
      <p:sp>
        <p:nvSpPr>
          <p:cNvPr id="453" name="Google Shape;453;p41"/>
          <p:cNvSpPr/>
          <p:nvPr/>
        </p:nvSpPr>
        <p:spPr>
          <a:xfrm>
            <a:off x="6428915" y="2289698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8138" y="833438"/>
            <a:ext cx="3895725" cy="51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38</a:t>
            </a:r>
            <a:endParaRPr/>
          </a:p>
        </p:txBody>
      </p:sp>
      <p:sp>
        <p:nvSpPr>
          <p:cNvPr id="460" name="Google Shape;460;p42"/>
          <p:cNvSpPr/>
          <p:nvPr/>
        </p:nvSpPr>
        <p:spPr>
          <a:xfrm>
            <a:off x="4307152" y="2200921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2"/>
          <p:cNvSpPr/>
          <p:nvPr/>
        </p:nvSpPr>
        <p:spPr>
          <a:xfrm>
            <a:off x="6563559" y="3304342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2"/>
          <p:cNvSpPr txBox="1"/>
          <p:nvPr/>
        </p:nvSpPr>
        <p:spPr>
          <a:xfrm>
            <a:off x="6736738" y="33043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2"/>
          <p:cNvSpPr txBox="1"/>
          <p:nvPr/>
        </p:nvSpPr>
        <p:spPr>
          <a:xfrm>
            <a:off x="4489738" y="20500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9388" y="895350"/>
            <a:ext cx="6753225" cy="50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39</a:t>
            </a:r>
            <a:endParaRPr/>
          </a:p>
        </p:txBody>
      </p:sp>
      <p:sp>
        <p:nvSpPr>
          <p:cNvPr id="470" name="Google Shape;470;p43"/>
          <p:cNvSpPr/>
          <p:nvPr/>
        </p:nvSpPr>
        <p:spPr>
          <a:xfrm>
            <a:off x="4317508" y="2300056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43"/>
          <p:cNvSpPr/>
          <p:nvPr/>
        </p:nvSpPr>
        <p:spPr>
          <a:xfrm>
            <a:off x="6454067" y="5150805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3"/>
          <p:cNvSpPr txBox="1"/>
          <p:nvPr/>
        </p:nvSpPr>
        <p:spPr>
          <a:xfrm>
            <a:off x="6822113" y="523028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3"/>
          <p:cNvSpPr txBox="1"/>
          <p:nvPr/>
        </p:nvSpPr>
        <p:spPr>
          <a:xfrm>
            <a:off x="4555713" y="247768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4637" y="885825"/>
            <a:ext cx="6562725" cy="508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40</a:t>
            </a:r>
            <a:endParaRPr/>
          </a:p>
        </p:txBody>
      </p:sp>
      <p:sp>
        <p:nvSpPr>
          <p:cNvPr id="480" name="Google Shape;480;p44"/>
          <p:cNvSpPr/>
          <p:nvPr/>
        </p:nvSpPr>
        <p:spPr>
          <a:xfrm>
            <a:off x="3577703" y="1870968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44"/>
          <p:cNvSpPr/>
          <p:nvPr/>
        </p:nvSpPr>
        <p:spPr>
          <a:xfrm>
            <a:off x="5569261" y="3622828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4"/>
          <p:cNvSpPr txBox="1"/>
          <p:nvPr/>
        </p:nvSpPr>
        <p:spPr>
          <a:xfrm>
            <a:off x="5749013" y="35473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4"/>
          <p:cNvSpPr txBox="1"/>
          <p:nvPr/>
        </p:nvSpPr>
        <p:spPr>
          <a:xfrm>
            <a:off x="3901388" y="20456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41</a:t>
            </a:r>
            <a:endParaRPr/>
          </a:p>
        </p:txBody>
      </p:sp>
      <p:sp>
        <p:nvSpPr>
          <p:cNvPr id="490" name="Google Shape;490;p45"/>
          <p:cNvSpPr/>
          <p:nvPr/>
        </p:nvSpPr>
        <p:spPr>
          <a:xfrm>
            <a:off x="7076984" y="3999617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5"/>
          <p:cNvSpPr/>
          <p:nvPr/>
        </p:nvSpPr>
        <p:spPr>
          <a:xfrm>
            <a:off x="4901955" y="2144184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5"/>
          <p:cNvSpPr txBox="1"/>
          <p:nvPr/>
        </p:nvSpPr>
        <p:spPr>
          <a:xfrm>
            <a:off x="7309338" y="38487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5"/>
          <p:cNvSpPr txBox="1"/>
          <p:nvPr/>
        </p:nvSpPr>
        <p:spPr>
          <a:xfrm>
            <a:off x="5105663" y="195368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6314" y="496592"/>
            <a:ext cx="4509100" cy="599547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42</a:t>
            </a:r>
            <a:endParaRPr/>
          </a:p>
        </p:txBody>
      </p:sp>
      <p:sp>
        <p:nvSpPr>
          <p:cNvPr id="500" name="Google Shape;500;p46"/>
          <p:cNvSpPr/>
          <p:nvPr/>
        </p:nvSpPr>
        <p:spPr>
          <a:xfrm>
            <a:off x="4608992" y="3883980"/>
            <a:ext cx="255900" cy="2493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6"/>
          <p:cNvSpPr/>
          <p:nvPr/>
        </p:nvSpPr>
        <p:spPr>
          <a:xfrm>
            <a:off x="5514894" y="2704958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6"/>
          <p:cNvSpPr txBox="1"/>
          <p:nvPr/>
        </p:nvSpPr>
        <p:spPr>
          <a:xfrm>
            <a:off x="5770863" y="259188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46"/>
          <p:cNvSpPr txBox="1"/>
          <p:nvPr/>
        </p:nvSpPr>
        <p:spPr>
          <a:xfrm>
            <a:off x="4802313" y="38839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4333" y="326772"/>
            <a:ext cx="4666267" cy="620445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43</a:t>
            </a:r>
            <a:endParaRPr/>
          </a:p>
        </p:txBody>
      </p:sp>
      <p:sp>
        <p:nvSpPr>
          <p:cNvPr id="510" name="Google Shape;510;p47"/>
          <p:cNvSpPr/>
          <p:nvPr/>
        </p:nvSpPr>
        <p:spPr>
          <a:xfrm>
            <a:off x="4798070" y="2227555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47"/>
          <p:cNvSpPr/>
          <p:nvPr/>
        </p:nvSpPr>
        <p:spPr>
          <a:xfrm>
            <a:off x="6363072" y="1357543"/>
            <a:ext cx="255900" cy="2493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47"/>
          <p:cNvSpPr txBox="1"/>
          <p:nvPr/>
        </p:nvSpPr>
        <p:spPr>
          <a:xfrm>
            <a:off x="6542763" y="12066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7"/>
          <p:cNvSpPr txBox="1"/>
          <p:nvPr/>
        </p:nvSpPr>
        <p:spPr>
          <a:xfrm>
            <a:off x="4995363" y="21521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44</a:t>
            </a:r>
            <a:endParaRPr/>
          </a:p>
        </p:txBody>
      </p:sp>
      <p:sp>
        <p:nvSpPr>
          <p:cNvPr id="520" name="Google Shape;520;p48"/>
          <p:cNvSpPr/>
          <p:nvPr/>
        </p:nvSpPr>
        <p:spPr>
          <a:xfrm>
            <a:off x="5175682" y="3029505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6377" y="305902"/>
            <a:ext cx="4687409" cy="623256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45</a:t>
            </a:r>
            <a:endParaRPr/>
          </a:p>
        </p:txBody>
      </p:sp>
      <p:sp>
        <p:nvSpPr>
          <p:cNvPr id="527" name="Google Shape;527;p49"/>
          <p:cNvSpPr/>
          <p:nvPr/>
        </p:nvSpPr>
        <p:spPr>
          <a:xfrm>
            <a:off x="4882718" y="2474650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9"/>
          <p:cNvSpPr/>
          <p:nvPr/>
        </p:nvSpPr>
        <p:spPr>
          <a:xfrm>
            <a:off x="7075502" y="4631924"/>
            <a:ext cx="310719" cy="304061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9"/>
          <p:cNvSpPr txBox="1"/>
          <p:nvPr/>
        </p:nvSpPr>
        <p:spPr>
          <a:xfrm>
            <a:off x="7242338" y="437268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9"/>
          <p:cNvSpPr txBox="1"/>
          <p:nvPr/>
        </p:nvSpPr>
        <p:spPr>
          <a:xfrm>
            <a:off x="5225188" y="25420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/>
          <p:nvPr/>
        </p:nvSpPr>
        <p:spPr>
          <a:xfrm>
            <a:off x="3047260" y="3246553"/>
            <a:ext cx="60945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538" y="738767"/>
            <a:ext cx="11232029" cy="544009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114" name="Google Shape;114;p5"/>
          <p:cNvSpPr/>
          <p:nvPr/>
        </p:nvSpPr>
        <p:spPr>
          <a:xfrm>
            <a:off x="9660386" y="4425746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5"/>
          <p:cNvSpPr/>
          <p:nvPr/>
        </p:nvSpPr>
        <p:spPr>
          <a:xfrm>
            <a:off x="6024239" y="1158764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5"/>
          <p:cNvSpPr/>
          <p:nvPr/>
        </p:nvSpPr>
        <p:spPr>
          <a:xfrm>
            <a:off x="4209497" y="1490937"/>
            <a:ext cx="140700" cy="1374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5"/>
          <p:cNvSpPr/>
          <p:nvPr/>
        </p:nvSpPr>
        <p:spPr>
          <a:xfrm>
            <a:off x="3314332" y="5350504"/>
            <a:ext cx="140561" cy="137376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6128025" y="9841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6335825" y="233500"/>
            <a:ext cx="529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4350200" y="135952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9781800" y="42943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lose&#10;&#10;Description automatically generated" id="535" name="Google Shape;53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46</a:t>
            </a:r>
            <a:endParaRPr/>
          </a:p>
        </p:txBody>
      </p:sp>
      <p:sp>
        <p:nvSpPr>
          <p:cNvPr id="537" name="Google Shape;537;p50"/>
          <p:cNvSpPr/>
          <p:nvPr/>
        </p:nvSpPr>
        <p:spPr>
          <a:xfrm>
            <a:off x="3968318" y="3229252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50"/>
          <p:cNvSpPr/>
          <p:nvPr/>
        </p:nvSpPr>
        <p:spPr>
          <a:xfrm>
            <a:off x="6484062" y="5247227"/>
            <a:ext cx="390600" cy="3996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50"/>
          <p:cNvSpPr txBox="1"/>
          <p:nvPr/>
        </p:nvSpPr>
        <p:spPr>
          <a:xfrm>
            <a:off x="6831313" y="52469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50"/>
          <p:cNvSpPr txBox="1"/>
          <p:nvPr/>
        </p:nvSpPr>
        <p:spPr>
          <a:xfrm>
            <a:off x="4282713" y="33234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night&#10;&#10;Description automatically generated" id="545" name="Google Shape;54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47</a:t>
            </a:r>
            <a:endParaRPr/>
          </a:p>
        </p:txBody>
      </p:sp>
      <p:sp>
        <p:nvSpPr>
          <p:cNvPr id="547" name="Google Shape;547;p51"/>
          <p:cNvSpPr/>
          <p:nvPr/>
        </p:nvSpPr>
        <p:spPr>
          <a:xfrm>
            <a:off x="4757488" y="4598917"/>
            <a:ext cx="284100" cy="2820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51"/>
          <p:cNvSpPr/>
          <p:nvPr/>
        </p:nvSpPr>
        <p:spPr>
          <a:xfrm>
            <a:off x="4927106" y="1211803"/>
            <a:ext cx="284087" cy="28186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51"/>
          <p:cNvSpPr txBox="1"/>
          <p:nvPr/>
        </p:nvSpPr>
        <p:spPr>
          <a:xfrm>
            <a:off x="5003288" y="44636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51"/>
          <p:cNvSpPr txBox="1"/>
          <p:nvPr/>
        </p:nvSpPr>
        <p:spPr>
          <a:xfrm>
            <a:off x="5193988" y="10527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3111" y="234022"/>
            <a:ext cx="4829452" cy="6421433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48</a:t>
            </a:r>
            <a:endParaRPr/>
          </a:p>
        </p:txBody>
      </p:sp>
      <p:sp>
        <p:nvSpPr>
          <p:cNvPr id="557" name="Google Shape;557;p52"/>
          <p:cNvSpPr/>
          <p:nvPr/>
        </p:nvSpPr>
        <p:spPr>
          <a:xfrm>
            <a:off x="4882716" y="1535539"/>
            <a:ext cx="390600" cy="3996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52"/>
          <p:cNvSpPr/>
          <p:nvPr/>
        </p:nvSpPr>
        <p:spPr>
          <a:xfrm>
            <a:off x="4882716" y="5113538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52"/>
          <p:cNvSpPr txBox="1"/>
          <p:nvPr/>
        </p:nvSpPr>
        <p:spPr>
          <a:xfrm>
            <a:off x="5173913" y="523028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52"/>
          <p:cNvSpPr txBox="1"/>
          <p:nvPr/>
        </p:nvSpPr>
        <p:spPr>
          <a:xfrm>
            <a:off x="5234388" y="15352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alamander&#10;&#10;Description automatically generated" id="565" name="Google Shape;56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49</a:t>
            </a:r>
            <a:endParaRPr/>
          </a:p>
        </p:txBody>
      </p:sp>
      <p:sp>
        <p:nvSpPr>
          <p:cNvPr id="567" name="Google Shape;567;p53"/>
          <p:cNvSpPr/>
          <p:nvPr/>
        </p:nvSpPr>
        <p:spPr>
          <a:xfrm>
            <a:off x="7457241" y="1740022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53"/>
          <p:cNvSpPr/>
          <p:nvPr/>
        </p:nvSpPr>
        <p:spPr>
          <a:xfrm>
            <a:off x="4989249" y="5317724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53"/>
          <p:cNvSpPr txBox="1"/>
          <p:nvPr/>
        </p:nvSpPr>
        <p:spPr>
          <a:xfrm>
            <a:off x="5303663" y="54233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53"/>
          <p:cNvSpPr txBox="1"/>
          <p:nvPr/>
        </p:nvSpPr>
        <p:spPr>
          <a:xfrm>
            <a:off x="7790038" y="17396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9850" y="433387"/>
            <a:ext cx="6972300" cy="599122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50</a:t>
            </a:r>
            <a:endParaRPr/>
          </a:p>
        </p:txBody>
      </p:sp>
      <p:sp>
        <p:nvSpPr>
          <p:cNvPr id="577" name="Google Shape;577;p54"/>
          <p:cNvSpPr/>
          <p:nvPr/>
        </p:nvSpPr>
        <p:spPr>
          <a:xfrm>
            <a:off x="5504153" y="1970841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p54"/>
          <p:cNvCxnSpPr/>
          <p:nvPr/>
        </p:nvCxnSpPr>
        <p:spPr>
          <a:xfrm rot="10800000">
            <a:off x="6412637" y="2390423"/>
            <a:ext cx="42021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51</a:t>
            </a:r>
            <a:endParaRPr/>
          </a:p>
        </p:txBody>
      </p:sp>
      <p:sp>
        <p:nvSpPr>
          <p:cNvPr id="585" name="Google Shape;585;p55"/>
          <p:cNvSpPr/>
          <p:nvPr/>
        </p:nvSpPr>
        <p:spPr>
          <a:xfrm>
            <a:off x="6462942" y="2041864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55"/>
          <p:cNvSpPr/>
          <p:nvPr/>
        </p:nvSpPr>
        <p:spPr>
          <a:xfrm>
            <a:off x="4465466" y="3429000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7" name="Google Shape;587;p55"/>
          <p:cNvCxnSpPr/>
          <p:nvPr/>
        </p:nvCxnSpPr>
        <p:spPr>
          <a:xfrm rot="10800000">
            <a:off x="4370773" y="4006161"/>
            <a:ext cx="42021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88" name="Google Shape;588;p55"/>
          <p:cNvSpPr txBox="1"/>
          <p:nvPr/>
        </p:nvSpPr>
        <p:spPr>
          <a:xfrm>
            <a:off x="4790963" y="34286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55"/>
          <p:cNvSpPr txBox="1"/>
          <p:nvPr/>
        </p:nvSpPr>
        <p:spPr>
          <a:xfrm>
            <a:off x="6777338" y="20415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55"/>
          <p:cNvSpPr txBox="1"/>
          <p:nvPr/>
        </p:nvSpPr>
        <p:spPr>
          <a:xfrm>
            <a:off x="4790963" y="38288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52</a:t>
            </a:r>
            <a:endParaRPr/>
          </a:p>
        </p:txBody>
      </p:sp>
      <p:sp>
        <p:nvSpPr>
          <p:cNvPr id="597" name="Google Shape;597;p56"/>
          <p:cNvSpPr/>
          <p:nvPr/>
        </p:nvSpPr>
        <p:spPr>
          <a:xfrm>
            <a:off x="6096000" y="2015231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56"/>
          <p:cNvSpPr/>
          <p:nvPr/>
        </p:nvSpPr>
        <p:spPr>
          <a:xfrm>
            <a:off x="7785714" y="2805343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9" name="Google Shape;599;p56"/>
          <p:cNvCxnSpPr/>
          <p:nvPr/>
        </p:nvCxnSpPr>
        <p:spPr>
          <a:xfrm rot="10800000">
            <a:off x="6776622" y="2015231"/>
            <a:ext cx="42021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00" name="Google Shape;600;p56"/>
          <p:cNvSpPr txBox="1"/>
          <p:nvPr/>
        </p:nvSpPr>
        <p:spPr>
          <a:xfrm>
            <a:off x="7120613" y="17802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56"/>
          <p:cNvSpPr txBox="1"/>
          <p:nvPr/>
        </p:nvSpPr>
        <p:spPr>
          <a:xfrm>
            <a:off x="6291563" y="22452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56"/>
          <p:cNvSpPr txBox="1"/>
          <p:nvPr/>
        </p:nvSpPr>
        <p:spPr>
          <a:xfrm>
            <a:off x="7657463" y="30227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8138" y="914400"/>
            <a:ext cx="3895725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53</a:t>
            </a:r>
            <a:endParaRPr/>
          </a:p>
        </p:txBody>
      </p:sp>
      <p:sp>
        <p:nvSpPr>
          <p:cNvPr id="609" name="Google Shape;609;p57"/>
          <p:cNvSpPr/>
          <p:nvPr/>
        </p:nvSpPr>
        <p:spPr>
          <a:xfrm>
            <a:off x="6835806" y="2807565"/>
            <a:ext cx="186432" cy="17533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57"/>
          <p:cNvSpPr/>
          <p:nvPr/>
        </p:nvSpPr>
        <p:spPr>
          <a:xfrm>
            <a:off x="4484703" y="4584578"/>
            <a:ext cx="186432" cy="17533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57"/>
          <p:cNvSpPr txBox="1"/>
          <p:nvPr/>
        </p:nvSpPr>
        <p:spPr>
          <a:xfrm>
            <a:off x="6920613" y="28075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57"/>
          <p:cNvSpPr txBox="1"/>
          <p:nvPr/>
        </p:nvSpPr>
        <p:spPr>
          <a:xfrm>
            <a:off x="4581663" y="45185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54</a:t>
            </a:r>
            <a:endParaRPr/>
          </a:p>
        </p:txBody>
      </p:sp>
      <p:sp>
        <p:nvSpPr>
          <p:cNvPr id="619" name="Google Shape;619;p58"/>
          <p:cNvSpPr/>
          <p:nvPr/>
        </p:nvSpPr>
        <p:spPr>
          <a:xfrm>
            <a:off x="5166803" y="1597981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58"/>
          <p:cNvSpPr/>
          <p:nvPr/>
        </p:nvSpPr>
        <p:spPr>
          <a:xfrm>
            <a:off x="6938761" y="4800533"/>
            <a:ext cx="390600" cy="3996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58"/>
          <p:cNvSpPr txBox="1"/>
          <p:nvPr/>
        </p:nvSpPr>
        <p:spPr>
          <a:xfrm>
            <a:off x="7275238" y="48002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58"/>
          <p:cNvSpPr txBox="1"/>
          <p:nvPr/>
        </p:nvSpPr>
        <p:spPr>
          <a:xfrm>
            <a:off x="5481213" y="15976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ree, chain, accessory&#10;&#10;Description automatically generated" id="627" name="Google Shape;62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55</a:t>
            </a:r>
            <a:endParaRPr/>
          </a:p>
        </p:txBody>
      </p:sp>
      <p:sp>
        <p:nvSpPr>
          <p:cNvPr id="629" name="Google Shape;629;p59"/>
          <p:cNvSpPr/>
          <p:nvPr/>
        </p:nvSpPr>
        <p:spPr>
          <a:xfrm>
            <a:off x="4545365" y="3896742"/>
            <a:ext cx="390618" cy="39616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59"/>
          <p:cNvSpPr/>
          <p:nvPr/>
        </p:nvSpPr>
        <p:spPr>
          <a:xfrm>
            <a:off x="6618005" y="3138664"/>
            <a:ext cx="390600" cy="3996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59"/>
          <p:cNvSpPr txBox="1"/>
          <p:nvPr/>
        </p:nvSpPr>
        <p:spPr>
          <a:xfrm>
            <a:off x="6996788" y="322888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59"/>
          <p:cNvSpPr txBox="1"/>
          <p:nvPr/>
        </p:nvSpPr>
        <p:spPr>
          <a:xfrm>
            <a:off x="4859763" y="38290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0540" y="506154"/>
            <a:ext cx="7696940" cy="579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/>
          <p:nvPr>
            <p:ph idx="12" type="sldNum"/>
          </p:nvPr>
        </p:nvSpPr>
        <p:spPr>
          <a:xfrm>
            <a:off x="8610600" y="635184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4209497" y="1567137"/>
            <a:ext cx="140561" cy="137376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6350495" y="2571793"/>
            <a:ext cx="140700" cy="1374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4295025" y="135952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6426700" y="230900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accessory, chain&#10;&#10;Description automatically generated" id="637" name="Google Shape;63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0"/>
          <p:cNvSpPr txBox="1"/>
          <p:nvPr>
            <p:ph idx="12" type="sldNum"/>
          </p:nvPr>
        </p:nvSpPr>
        <p:spPr>
          <a:xfrm>
            <a:off x="8583967" y="634747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56</a:t>
            </a:r>
            <a:endParaRPr/>
          </a:p>
        </p:txBody>
      </p:sp>
      <p:sp>
        <p:nvSpPr>
          <p:cNvPr id="639" name="Google Shape;639;p60"/>
          <p:cNvSpPr/>
          <p:nvPr/>
        </p:nvSpPr>
        <p:spPr>
          <a:xfrm>
            <a:off x="3648721" y="1873188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60"/>
          <p:cNvSpPr/>
          <p:nvPr/>
        </p:nvSpPr>
        <p:spPr>
          <a:xfrm>
            <a:off x="6961572" y="4643391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60"/>
          <p:cNvSpPr/>
          <p:nvPr/>
        </p:nvSpPr>
        <p:spPr>
          <a:xfrm>
            <a:off x="8089035" y="4137363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60"/>
          <p:cNvSpPr txBox="1"/>
          <p:nvPr/>
        </p:nvSpPr>
        <p:spPr>
          <a:xfrm>
            <a:off x="7306713" y="470628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60"/>
          <p:cNvSpPr txBox="1"/>
          <p:nvPr/>
        </p:nvSpPr>
        <p:spPr>
          <a:xfrm>
            <a:off x="8371863" y="43530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60"/>
          <p:cNvSpPr txBox="1"/>
          <p:nvPr/>
        </p:nvSpPr>
        <p:spPr>
          <a:xfrm>
            <a:off x="3881788" y="209688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57</a:t>
            </a:r>
            <a:endParaRPr/>
          </a:p>
        </p:txBody>
      </p:sp>
      <p:sp>
        <p:nvSpPr>
          <p:cNvPr id="651" name="Google Shape;651;p61"/>
          <p:cNvSpPr/>
          <p:nvPr/>
        </p:nvSpPr>
        <p:spPr>
          <a:xfrm>
            <a:off x="4589754" y="1038687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61"/>
          <p:cNvSpPr/>
          <p:nvPr/>
        </p:nvSpPr>
        <p:spPr>
          <a:xfrm>
            <a:off x="7057746" y="4731797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61"/>
          <p:cNvSpPr txBox="1"/>
          <p:nvPr/>
        </p:nvSpPr>
        <p:spPr>
          <a:xfrm>
            <a:off x="7360613" y="48127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61"/>
          <p:cNvSpPr txBox="1"/>
          <p:nvPr/>
        </p:nvSpPr>
        <p:spPr>
          <a:xfrm>
            <a:off x="4847063" y="12695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night sky&#10;&#10;Description automatically generated" id="659" name="Google Shape;65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048000" y="102235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58</a:t>
            </a:r>
            <a:endParaRPr/>
          </a:p>
        </p:txBody>
      </p:sp>
      <p:sp>
        <p:nvSpPr>
          <p:cNvPr id="661" name="Google Shape;661;p62"/>
          <p:cNvSpPr/>
          <p:nvPr/>
        </p:nvSpPr>
        <p:spPr>
          <a:xfrm>
            <a:off x="4989249" y="4429956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866" y="258685"/>
            <a:ext cx="4660777" cy="6197156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59</a:t>
            </a:r>
            <a:endParaRPr/>
          </a:p>
        </p:txBody>
      </p:sp>
      <p:sp>
        <p:nvSpPr>
          <p:cNvPr id="668" name="Google Shape;668;p63"/>
          <p:cNvSpPr/>
          <p:nvPr/>
        </p:nvSpPr>
        <p:spPr>
          <a:xfrm>
            <a:off x="7031113" y="4483222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63"/>
          <p:cNvSpPr/>
          <p:nvPr/>
        </p:nvSpPr>
        <p:spPr>
          <a:xfrm>
            <a:off x="4447711" y="3157515"/>
            <a:ext cx="390600" cy="3996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63"/>
          <p:cNvSpPr/>
          <p:nvPr/>
        </p:nvSpPr>
        <p:spPr>
          <a:xfrm>
            <a:off x="5705382" y="1016195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63"/>
          <p:cNvSpPr txBox="1"/>
          <p:nvPr/>
        </p:nvSpPr>
        <p:spPr>
          <a:xfrm>
            <a:off x="7287088" y="469321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63"/>
          <p:cNvSpPr txBox="1"/>
          <p:nvPr/>
        </p:nvSpPr>
        <p:spPr>
          <a:xfrm>
            <a:off x="6008563" y="120516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63"/>
          <p:cNvSpPr txBox="1"/>
          <p:nvPr/>
        </p:nvSpPr>
        <p:spPr>
          <a:xfrm>
            <a:off x="4613888" y="340763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8621" y="281238"/>
            <a:ext cx="4749309" cy="631487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60</a:t>
            </a:r>
            <a:endParaRPr/>
          </a:p>
        </p:txBody>
      </p:sp>
      <p:sp>
        <p:nvSpPr>
          <p:cNvPr id="680" name="Google Shape;680;p64"/>
          <p:cNvSpPr/>
          <p:nvPr/>
        </p:nvSpPr>
        <p:spPr>
          <a:xfrm>
            <a:off x="4234648" y="5122416"/>
            <a:ext cx="248576" cy="239697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64"/>
          <p:cNvSpPr/>
          <p:nvPr/>
        </p:nvSpPr>
        <p:spPr>
          <a:xfrm>
            <a:off x="7838982" y="2775012"/>
            <a:ext cx="248700" cy="2397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64"/>
          <p:cNvSpPr txBox="1"/>
          <p:nvPr/>
        </p:nvSpPr>
        <p:spPr>
          <a:xfrm>
            <a:off x="4339325" y="527127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64"/>
          <p:cNvSpPr txBox="1"/>
          <p:nvPr/>
        </p:nvSpPr>
        <p:spPr>
          <a:xfrm>
            <a:off x="7641050" y="285119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4132" y="329510"/>
            <a:ext cx="4719680" cy="6275476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61</a:t>
            </a:r>
            <a:endParaRPr/>
          </a:p>
        </p:txBody>
      </p:sp>
      <p:sp>
        <p:nvSpPr>
          <p:cNvPr id="690" name="Google Shape;690;p65"/>
          <p:cNvSpPr/>
          <p:nvPr/>
        </p:nvSpPr>
        <p:spPr>
          <a:xfrm>
            <a:off x="5424254" y="2565647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7499" y="293042"/>
            <a:ext cx="4714043" cy="626798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62</a:t>
            </a:r>
            <a:endParaRPr/>
          </a:p>
        </p:txBody>
      </p:sp>
      <p:sp>
        <p:nvSpPr>
          <p:cNvPr id="697" name="Google Shape;697;p66"/>
          <p:cNvSpPr/>
          <p:nvPr/>
        </p:nvSpPr>
        <p:spPr>
          <a:xfrm>
            <a:off x="5584053" y="2432482"/>
            <a:ext cx="248576" cy="239697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6478" y="198611"/>
            <a:ext cx="4793941" cy="6374216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63</a:t>
            </a:r>
            <a:endParaRPr/>
          </a:p>
        </p:txBody>
      </p:sp>
      <p:sp>
        <p:nvSpPr>
          <p:cNvPr id="704" name="Google Shape;704;p67"/>
          <p:cNvSpPr/>
          <p:nvPr/>
        </p:nvSpPr>
        <p:spPr>
          <a:xfrm>
            <a:off x="4598632" y="4891596"/>
            <a:ext cx="248576" cy="239697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1762" y="757237"/>
            <a:ext cx="6848475" cy="53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64</a:t>
            </a:r>
            <a:endParaRPr/>
          </a:p>
        </p:txBody>
      </p:sp>
      <p:sp>
        <p:nvSpPr>
          <p:cNvPr id="711" name="Google Shape;711;p68"/>
          <p:cNvSpPr/>
          <p:nvPr/>
        </p:nvSpPr>
        <p:spPr>
          <a:xfrm>
            <a:off x="6329778" y="2396971"/>
            <a:ext cx="248576" cy="239697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4233" y="222219"/>
            <a:ext cx="4829452" cy="6421432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65</a:t>
            </a:r>
            <a:endParaRPr/>
          </a:p>
        </p:txBody>
      </p:sp>
      <p:sp>
        <p:nvSpPr>
          <p:cNvPr id="718" name="Google Shape;718;p69"/>
          <p:cNvSpPr/>
          <p:nvPr/>
        </p:nvSpPr>
        <p:spPr>
          <a:xfrm>
            <a:off x="7199788" y="3994952"/>
            <a:ext cx="346231" cy="34623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1149" y="359539"/>
            <a:ext cx="8149702" cy="613892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 txBox="1"/>
          <p:nvPr>
            <p:ph idx="12" type="sldNum"/>
          </p:nvPr>
        </p:nvSpPr>
        <p:spPr>
          <a:xfrm>
            <a:off x="8610600" y="6356350"/>
            <a:ext cx="266404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138" name="Google Shape;138;p7"/>
          <p:cNvSpPr/>
          <p:nvPr/>
        </p:nvSpPr>
        <p:spPr>
          <a:xfrm>
            <a:off x="8142304" y="1673670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>
            <a:off x="6096000" y="2827766"/>
            <a:ext cx="162757" cy="155131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5857950" y="28277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/>
          <p:nvPr/>
        </p:nvSpPr>
        <p:spPr>
          <a:xfrm>
            <a:off x="7915975" y="15974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866" y="172142"/>
            <a:ext cx="4851388" cy="64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66</a:t>
            </a:r>
            <a:endParaRPr/>
          </a:p>
        </p:txBody>
      </p:sp>
      <p:sp>
        <p:nvSpPr>
          <p:cNvPr id="725" name="Google Shape;725;p70"/>
          <p:cNvSpPr/>
          <p:nvPr/>
        </p:nvSpPr>
        <p:spPr>
          <a:xfrm>
            <a:off x="6546539" y="3866965"/>
            <a:ext cx="346200" cy="3462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7463" y="776288"/>
            <a:ext cx="7077075" cy="53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67</a:t>
            </a:r>
            <a:endParaRPr/>
          </a:p>
        </p:txBody>
      </p:sp>
      <p:sp>
        <p:nvSpPr>
          <p:cNvPr id="732" name="Google Shape;732;p71"/>
          <p:cNvSpPr/>
          <p:nvPr/>
        </p:nvSpPr>
        <p:spPr>
          <a:xfrm>
            <a:off x="6329776" y="5069151"/>
            <a:ext cx="248577" cy="24857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7463" y="776288"/>
            <a:ext cx="7077075" cy="53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68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7550" y="0"/>
            <a:ext cx="5676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69</a:t>
            </a:r>
            <a:endParaRPr/>
          </a:p>
        </p:txBody>
      </p:sp>
      <p:sp>
        <p:nvSpPr>
          <p:cNvPr id="745" name="Google Shape;745;p73"/>
          <p:cNvSpPr/>
          <p:nvPr/>
        </p:nvSpPr>
        <p:spPr>
          <a:xfrm>
            <a:off x="6631617" y="4634144"/>
            <a:ext cx="346231" cy="34623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5100" y="900113"/>
            <a:ext cx="6781800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70</a:t>
            </a:r>
            <a:endParaRPr/>
          </a:p>
        </p:txBody>
      </p:sp>
      <p:sp>
        <p:nvSpPr>
          <p:cNvPr id="752" name="Google Shape;752;p74"/>
          <p:cNvSpPr/>
          <p:nvPr/>
        </p:nvSpPr>
        <p:spPr>
          <a:xfrm>
            <a:off x="5299967" y="2512381"/>
            <a:ext cx="346231" cy="34623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74"/>
          <p:cNvSpPr/>
          <p:nvPr/>
        </p:nvSpPr>
        <p:spPr>
          <a:xfrm>
            <a:off x="6973407" y="3969797"/>
            <a:ext cx="226384" cy="229341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74"/>
          <p:cNvSpPr txBox="1"/>
          <p:nvPr/>
        </p:nvSpPr>
        <p:spPr>
          <a:xfrm>
            <a:off x="7060475" y="407617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74"/>
          <p:cNvSpPr txBox="1"/>
          <p:nvPr/>
        </p:nvSpPr>
        <p:spPr>
          <a:xfrm>
            <a:off x="5521350" y="263164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9863" y="895350"/>
            <a:ext cx="6772275" cy="50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71</a:t>
            </a:r>
            <a:endParaRPr/>
          </a:p>
        </p:txBody>
      </p:sp>
      <p:sp>
        <p:nvSpPr>
          <p:cNvPr id="762" name="Google Shape;762;p75"/>
          <p:cNvSpPr/>
          <p:nvPr/>
        </p:nvSpPr>
        <p:spPr>
          <a:xfrm>
            <a:off x="5840030" y="4145132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75"/>
          <p:cNvSpPr/>
          <p:nvPr/>
        </p:nvSpPr>
        <p:spPr>
          <a:xfrm>
            <a:off x="5257062" y="2680316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75"/>
          <p:cNvSpPr txBox="1"/>
          <p:nvPr/>
        </p:nvSpPr>
        <p:spPr>
          <a:xfrm>
            <a:off x="5948125" y="424164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75"/>
          <p:cNvSpPr txBox="1"/>
          <p:nvPr/>
        </p:nvSpPr>
        <p:spPr>
          <a:xfrm>
            <a:off x="5374275" y="275502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person's face&#10;&#10;Description automatically generated with low confidence" id="770" name="Google Shape;77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72</a:t>
            </a:r>
            <a:endParaRPr/>
          </a:p>
        </p:txBody>
      </p:sp>
      <p:sp>
        <p:nvSpPr>
          <p:cNvPr id="772" name="Google Shape;772;p76"/>
          <p:cNvSpPr/>
          <p:nvPr/>
        </p:nvSpPr>
        <p:spPr>
          <a:xfrm>
            <a:off x="5257062" y="1757038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76"/>
          <p:cNvSpPr/>
          <p:nvPr/>
        </p:nvSpPr>
        <p:spPr>
          <a:xfrm>
            <a:off x="6704122" y="3843290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76"/>
          <p:cNvSpPr txBox="1"/>
          <p:nvPr/>
        </p:nvSpPr>
        <p:spPr>
          <a:xfrm>
            <a:off x="6833300" y="392909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76"/>
          <p:cNvSpPr txBox="1"/>
          <p:nvPr/>
        </p:nvSpPr>
        <p:spPr>
          <a:xfrm>
            <a:off x="5386100" y="181079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eapon&#10;&#10;Description automatically generated" id="780" name="Google Shape;78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73</a:t>
            </a:r>
            <a:endParaRPr/>
          </a:p>
        </p:txBody>
      </p:sp>
      <p:sp>
        <p:nvSpPr>
          <p:cNvPr id="782" name="Google Shape;782;p77"/>
          <p:cNvSpPr/>
          <p:nvPr/>
        </p:nvSpPr>
        <p:spPr>
          <a:xfrm>
            <a:off x="5514514" y="2129900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9" name="Google Shape;789;p78"/>
          <p:cNvSpPr/>
          <p:nvPr/>
        </p:nvSpPr>
        <p:spPr>
          <a:xfrm>
            <a:off x="3810001" y="3781147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mammal&#10;&#10;Description automatically generated" id="794" name="Google Shape;79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74</a:t>
            </a:r>
            <a:endParaRPr/>
          </a:p>
        </p:txBody>
      </p:sp>
      <p:sp>
        <p:nvSpPr>
          <p:cNvPr id="796" name="Google Shape;796;p79"/>
          <p:cNvSpPr/>
          <p:nvPr/>
        </p:nvSpPr>
        <p:spPr>
          <a:xfrm>
            <a:off x="7423213" y="2192044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79"/>
          <p:cNvSpPr/>
          <p:nvPr/>
        </p:nvSpPr>
        <p:spPr>
          <a:xfrm>
            <a:off x="4316029" y="1552852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79"/>
          <p:cNvSpPr txBox="1"/>
          <p:nvPr/>
        </p:nvSpPr>
        <p:spPr>
          <a:xfrm>
            <a:off x="7423225" y="231112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79"/>
          <p:cNvSpPr txBox="1"/>
          <p:nvPr/>
        </p:nvSpPr>
        <p:spPr>
          <a:xfrm>
            <a:off x="4448425" y="160592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073" y="457199"/>
            <a:ext cx="7896225" cy="594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5097769" y="6083704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5798599" y="2232963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8"/>
          <p:cNvSpPr/>
          <p:nvPr/>
        </p:nvSpPr>
        <p:spPr>
          <a:xfrm>
            <a:off x="3367597" y="4498248"/>
            <a:ext cx="193827" cy="18176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8"/>
          <p:cNvSpPr txBox="1"/>
          <p:nvPr/>
        </p:nvSpPr>
        <p:spPr>
          <a:xfrm>
            <a:off x="3421800" y="416075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8"/>
          <p:cNvSpPr txBox="1"/>
          <p:nvPr/>
        </p:nvSpPr>
        <p:spPr>
          <a:xfrm>
            <a:off x="5844875" y="1932150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8"/>
          <p:cNvSpPr txBox="1"/>
          <p:nvPr/>
        </p:nvSpPr>
        <p:spPr>
          <a:xfrm>
            <a:off x="5179100" y="5724975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0538" y="1038225"/>
            <a:ext cx="3590925" cy="47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75</a:t>
            </a:r>
            <a:endParaRPr/>
          </a:p>
        </p:txBody>
      </p:sp>
      <p:sp>
        <p:nvSpPr>
          <p:cNvPr id="806" name="Google Shape;806;p80"/>
          <p:cNvSpPr/>
          <p:nvPr/>
        </p:nvSpPr>
        <p:spPr>
          <a:xfrm>
            <a:off x="4980371" y="2396970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80"/>
          <p:cNvSpPr/>
          <p:nvPr/>
        </p:nvSpPr>
        <p:spPr>
          <a:xfrm>
            <a:off x="6258755" y="3701988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80"/>
          <p:cNvSpPr txBox="1"/>
          <p:nvPr/>
        </p:nvSpPr>
        <p:spPr>
          <a:xfrm>
            <a:off x="6483975" y="392909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80"/>
          <p:cNvSpPr txBox="1"/>
          <p:nvPr/>
        </p:nvSpPr>
        <p:spPr>
          <a:xfrm>
            <a:off x="4917275" y="269334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Google Shape;81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278" y="851794"/>
            <a:ext cx="3581400" cy="47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76</a:t>
            </a:r>
            <a:endParaRPr/>
          </a:p>
        </p:txBody>
      </p:sp>
      <p:sp>
        <p:nvSpPr>
          <p:cNvPr id="816" name="Google Shape;816;p81"/>
          <p:cNvSpPr/>
          <p:nvPr/>
        </p:nvSpPr>
        <p:spPr>
          <a:xfrm>
            <a:off x="6800293" y="1784411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0538" y="1038225"/>
            <a:ext cx="3590925" cy="47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77</a:t>
            </a:r>
            <a:endParaRPr/>
          </a:p>
        </p:txBody>
      </p:sp>
      <p:sp>
        <p:nvSpPr>
          <p:cNvPr id="823" name="Google Shape;823;p82"/>
          <p:cNvSpPr/>
          <p:nvPr/>
        </p:nvSpPr>
        <p:spPr>
          <a:xfrm>
            <a:off x="5974670" y="2476869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866" y="258684"/>
            <a:ext cx="4829452" cy="6421433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78</a:t>
            </a:r>
            <a:endParaRPr/>
          </a:p>
        </p:txBody>
      </p:sp>
      <p:sp>
        <p:nvSpPr>
          <p:cNvPr id="830" name="Google Shape;830;p83"/>
          <p:cNvSpPr/>
          <p:nvPr/>
        </p:nvSpPr>
        <p:spPr>
          <a:xfrm>
            <a:off x="5345839" y="1987858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1988" y="246880"/>
            <a:ext cx="4776187" cy="635060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79</a:t>
            </a:r>
            <a:endParaRPr/>
          </a:p>
        </p:txBody>
      </p:sp>
      <p:sp>
        <p:nvSpPr>
          <p:cNvPr id="837" name="Google Shape;837;p84"/>
          <p:cNvSpPr/>
          <p:nvPr/>
        </p:nvSpPr>
        <p:spPr>
          <a:xfrm>
            <a:off x="6792899" y="4660036"/>
            <a:ext cx="255970" cy="24931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80</a:t>
            </a:r>
            <a:endParaRPr/>
          </a:p>
        </p:txBody>
      </p:sp>
      <p:sp>
        <p:nvSpPr>
          <p:cNvPr id="844" name="Google Shape;844;p85"/>
          <p:cNvSpPr/>
          <p:nvPr/>
        </p:nvSpPr>
        <p:spPr>
          <a:xfrm>
            <a:off x="4765827" y="2178727"/>
            <a:ext cx="390600" cy="3996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ree&#10;&#10;Description automatically generated" id="849" name="Google Shape;84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81</a:t>
            </a:r>
            <a:endParaRPr/>
          </a:p>
        </p:txBody>
      </p:sp>
      <p:sp>
        <p:nvSpPr>
          <p:cNvPr id="851" name="Google Shape;851;p86"/>
          <p:cNvSpPr/>
          <p:nvPr/>
        </p:nvSpPr>
        <p:spPr>
          <a:xfrm>
            <a:off x="5530786" y="1660123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atellite in space&#10;&#10;Description automatically generated with low confidence" id="856" name="Google Shape;85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82</a:t>
            </a:r>
            <a:endParaRPr/>
          </a:p>
        </p:txBody>
      </p:sp>
      <p:sp>
        <p:nvSpPr>
          <p:cNvPr id="858" name="Google Shape;858;p87"/>
          <p:cNvSpPr/>
          <p:nvPr/>
        </p:nvSpPr>
        <p:spPr>
          <a:xfrm>
            <a:off x="4607508" y="3000653"/>
            <a:ext cx="275210" cy="275208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87"/>
          <p:cNvSpPr/>
          <p:nvPr/>
        </p:nvSpPr>
        <p:spPr>
          <a:xfrm>
            <a:off x="7588187" y="4478785"/>
            <a:ext cx="284100" cy="2931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87"/>
          <p:cNvSpPr txBox="1"/>
          <p:nvPr/>
        </p:nvSpPr>
        <p:spPr>
          <a:xfrm>
            <a:off x="7669875" y="4195698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87"/>
          <p:cNvSpPr txBox="1"/>
          <p:nvPr/>
        </p:nvSpPr>
        <p:spPr>
          <a:xfrm>
            <a:off x="4797750" y="2803673"/>
            <a:ext cx="4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sect&#10;&#10;Description automatically generated" id="866" name="Google Shape;866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83</a:t>
            </a:r>
            <a:endParaRPr/>
          </a:p>
        </p:txBody>
      </p:sp>
      <p:sp>
        <p:nvSpPr>
          <p:cNvPr id="868" name="Google Shape;868;p88"/>
          <p:cNvSpPr/>
          <p:nvPr/>
        </p:nvSpPr>
        <p:spPr>
          <a:xfrm>
            <a:off x="7554895" y="4154750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873" name="Google Shape;873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84</a:t>
            </a:r>
            <a:endParaRPr/>
          </a:p>
        </p:txBody>
      </p:sp>
      <p:sp>
        <p:nvSpPr>
          <p:cNvPr id="875" name="Google Shape;875;p89"/>
          <p:cNvSpPr/>
          <p:nvPr/>
        </p:nvSpPr>
        <p:spPr>
          <a:xfrm>
            <a:off x="4728834" y="4407763"/>
            <a:ext cx="390618" cy="3994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9306" y="495299"/>
            <a:ext cx="7781925" cy="5867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5</a:t>
            </a: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4829669" y="2142081"/>
            <a:ext cx="193800" cy="1818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2023-08-22T03:12:09Z</dcterms:created>
  <dc:creator>Thomas Gentzis</dc:creator>
</cp:coreProperties>
</file>